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3"/>
  </p:notesMasterIdLst>
  <p:sldIdLst>
    <p:sldId id="259" r:id="rId2"/>
    <p:sldId id="256" r:id="rId3"/>
    <p:sldId id="260" r:id="rId4"/>
    <p:sldId id="261" r:id="rId5"/>
    <p:sldId id="265" r:id="rId6"/>
    <p:sldId id="306" r:id="rId7"/>
    <p:sldId id="264" r:id="rId8"/>
    <p:sldId id="307" r:id="rId9"/>
    <p:sldId id="308" r:id="rId10"/>
    <p:sldId id="309" r:id="rId11"/>
    <p:sldId id="310" r:id="rId12"/>
    <p:sldId id="267" r:id="rId13"/>
    <p:sldId id="311" r:id="rId14"/>
    <p:sldId id="313" r:id="rId15"/>
    <p:sldId id="312" r:id="rId16"/>
    <p:sldId id="314" r:id="rId17"/>
    <p:sldId id="315" r:id="rId18"/>
    <p:sldId id="316" r:id="rId19"/>
    <p:sldId id="317" r:id="rId20"/>
    <p:sldId id="318" r:id="rId21"/>
    <p:sldId id="262" r:id="rId22"/>
  </p:sldIdLst>
  <p:sldSz cx="9144000" cy="5143500" type="screen16x9"/>
  <p:notesSz cx="6858000" cy="9144000"/>
  <p:embeddedFontLst>
    <p:embeddedFont>
      <p:font typeface="TRY Fat Black" pitchFamily="2" charset="-128"/>
      <p:bold r:id="rId24"/>
    </p:embeddedFont>
    <p:embeddedFont>
      <p:font typeface="Barlow" panose="00000500000000000000" pitchFamily="2" charset="0"/>
      <p:regular r:id="rId25"/>
      <p:bold r:id="rId26"/>
      <p:italic r:id="rId27"/>
      <p:boldItalic r:id="rId28"/>
    </p:embeddedFont>
    <p:embeddedFont>
      <p:font typeface="DFVN STAMPA V1" pitchFamily="50" charset="0"/>
      <p:regular r:id="rId29"/>
    </p:embeddedFont>
    <p:embeddedFont>
      <p:font typeface="Fira Code" pitchFamily="1" charset="0"/>
      <p:regular r:id="rId30"/>
      <p:bold r:id="rId31"/>
    </p:embeddedFont>
    <p:embeddedFont>
      <p:font typeface="Krona One" panose="020B0604020202020204" charset="0"/>
      <p:regular r:id="rId32"/>
    </p:embeddedFont>
    <p:embeddedFont>
      <p:font typeface="Oswald" panose="00000500000000000000" pitchFamily="2" charset="0"/>
      <p:regular r:id="rId33"/>
      <p:bold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03F1E6D-3235-47B7-B3F4-0E6240ADECC8}">
          <p14:sldIdLst>
            <p14:sldId id="259"/>
            <p14:sldId id="256"/>
            <p14:sldId id="260"/>
            <p14:sldId id="261"/>
            <p14:sldId id="265"/>
            <p14:sldId id="306"/>
            <p14:sldId id="264"/>
            <p14:sldId id="307"/>
            <p14:sldId id="308"/>
            <p14:sldId id="309"/>
            <p14:sldId id="310"/>
            <p14:sldId id="267"/>
            <p14:sldId id="311"/>
            <p14:sldId id="313"/>
            <p14:sldId id="312"/>
            <p14:sldId id="314"/>
            <p14:sldId id="315"/>
            <p14:sldId id="316"/>
          </p14:sldIdLst>
        </p14:section>
        <p14:section name="Kết quả" id="{E9A67BE0-6F13-488D-BE8C-7ACF300BDDA0}">
          <p14:sldIdLst>
            <p14:sldId id="317"/>
            <p14:sldId id="318"/>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949C"/>
    <a:srgbClr val="FF99FF"/>
    <a:srgbClr val="9227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B2D5BE-8809-4910-A26C-B10232468ACD}">
  <a:tblStyle styleId="{96B2D5BE-8809-4910-A26C-B10232468A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p:scale>
          <a:sx n="100" d="100"/>
          <a:sy n="100" d="100"/>
        </p:scale>
        <p:origin x="970"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082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991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779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089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049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593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853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036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29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021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ba89b1fa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ba89b1fa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ba89b1fa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ba89b1fa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ee1ce7685_1_24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ee1ce7685_1_2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ee1ce7685_1_24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ee1ce7685_1_2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11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58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1000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26.png"/><Relationship Id="rId15" Type="http://schemas.openxmlformats.org/officeDocument/2006/relationships/image" Target="../media/image14.png"/><Relationship Id="rId10" Type="http://schemas.openxmlformats.org/officeDocument/2006/relationships/image" Target="../media/image6.png"/><Relationship Id="rId4" Type="http://schemas.openxmlformats.org/officeDocument/2006/relationships/image" Target="../media/image24.png"/><Relationship Id="rId9" Type="http://schemas.openxmlformats.org/officeDocument/2006/relationships/image" Target="../media/image3.png"/><Relationship Id="rId14"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22.pn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3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5"/>
          <p:cNvGrpSpPr/>
          <p:nvPr/>
        </p:nvGrpSpPr>
        <p:grpSpPr>
          <a:xfrm>
            <a:off x="152400" y="-260550"/>
            <a:ext cx="9291625" cy="5435095"/>
            <a:chOff x="152400" y="-260550"/>
            <a:chExt cx="9291625" cy="5435095"/>
          </a:xfrm>
        </p:grpSpPr>
        <p:pic>
          <p:nvPicPr>
            <p:cNvPr id="48" name="Google Shape;48;p5"/>
            <p:cNvPicPr preferRelativeResize="0"/>
            <p:nvPr/>
          </p:nvPicPr>
          <p:blipFill>
            <a:blip r:embed="rId3">
              <a:alphaModFix amt="18000"/>
            </a:blip>
            <a:stretch>
              <a:fillRect/>
            </a:stretch>
          </p:blipFill>
          <p:spPr>
            <a:xfrm>
              <a:off x="152400" y="152400"/>
              <a:ext cx="1076325" cy="895350"/>
            </a:xfrm>
            <a:prstGeom prst="rect">
              <a:avLst/>
            </a:prstGeom>
            <a:noFill/>
            <a:ln>
              <a:noFill/>
            </a:ln>
          </p:spPr>
        </p:pic>
        <p:pic>
          <p:nvPicPr>
            <p:cNvPr id="49" name="Google Shape;49;p5"/>
            <p:cNvPicPr preferRelativeResize="0"/>
            <p:nvPr/>
          </p:nvPicPr>
          <p:blipFill>
            <a:blip r:embed="rId4">
              <a:alphaModFix amt="67000"/>
            </a:blip>
            <a:stretch>
              <a:fillRect/>
            </a:stretch>
          </p:blipFill>
          <p:spPr>
            <a:xfrm>
              <a:off x="7644075" y="4180447"/>
              <a:ext cx="599250" cy="428050"/>
            </a:xfrm>
            <a:prstGeom prst="rect">
              <a:avLst/>
            </a:prstGeom>
            <a:noFill/>
            <a:ln>
              <a:noFill/>
            </a:ln>
          </p:spPr>
        </p:pic>
        <p:pic>
          <p:nvPicPr>
            <p:cNvPr id="50" name="Google Shape;50;p5"/>
            <p:cNvPicPr preferRelativeResize="0"/>
            <p:nvPr/>
          </p:nvPicPr>
          <p:blipFill>
            <a:blip r:embed="rId5">
              <a:alphaModFix amt="67000"/>
            </a:blip>
            <a:stretch>
              <a:fillRect/>
            </a:stretch>
          </p:blipFill>
          <p:spPr>
            <a:xfrm>
              <a:off x="8307300" y="4370475"/>
              <a:ext cx="1032750" cy="804070"/>
            </a:xfrm>
            <a:prstGeom prst="rect">
              <a:avLst/>
            </a:prstGeom>
            <a:noFill/>
            <a:ln>
              <a:noFill/>
            </a:ln>
          </p:spPr>
        </p:pic>
        <p:pic>
          <p:nvPicPr>
            <p:cNvPr id="51" name="Google Shape;51;p5"/>
            <p:cNvPicPr preferRelativeResize="0"/>
            <p:nvPr/>
          </p:nvPicPr>
          <p:blipFill>
            <a:blip r:embed="rId6">
              <a:alphaModFix amt="52999"/>
            </a:blip>
            <a:stretch>
              <a:fillRect/>
            </a:stretch>
          </p:blipFill>
          <p:spPr>
            <a:xfrm>
              <a:off x="8101000" y="-260550"/>
              <a:ext cx="1343025" cy="1000125"/>
            </a:xfrm>
            <a:prstGeom prst="rect">
              <a:avLst/>
            </a:prstGeom>
            <a:noFill/>
            <a:ln>
              <a:noFill/>
            </a:ln>
          </p:spPr>
        </p:pic>
      </p:grpSp>
      <p:grpSp>
        <p:nvGrpSpPr>
          <p:cNvPr id="52" name="Google Shape;52;p5"/>
          <p:cNvGrpSpPr/>
          <p:nvPr/>
        </p:nvGrpSpPr>
        <p:grpSpPr>
          <a:xfrm>
            <a:off x="47625" y="462350"/>
            <a:ext cx="4783000" cy="1777813"/>
            <a:chOff x="47625" y="462350"/>
            <a:chExt cx="4783000" cy="1777813"/>
          </a:xfrm>
        </p:grpSpPr>
        <p:pic>
          <p:nvPicPr>
            <p:cNvPr id="53" name="Google Shape;53;p5"/>
            <p:cNvPicPr preferRelativeResize="0"/>
            <p:nvPr/>
          </p:nvPicPr>
          <p:blipFill>
            <a:blip r:embed="rId7">
              <a:alphaModFix/>
            </a:blip>
            <a:stretch>
              <a:fillRect/>
            </a:stretch>
          </p:blipFill>
          <p:spPr>
            <a:xfrm>
              <a:off x="47625" y="1230513"/>
              <a:ext cx="1285875" cy="1009650"/>
            </a:xfrm>
            <a:prstGeom prst="rect">
              <a:avLst/>
            </a:prstGeom>
            <a:noFill/>
            <a:ln>
              <a:noFill/>
            </a:ln>
          </p:spPr>
        </p:pic>
        <p:pic>
          <p:nvPicPr>
            <p:cNvPr id="54" name="Google Shape;54;p5"/>
            <p:cNvPicPr preferRelativeResize="0"/>
            <p:nvPr/>
          </p:nvPicPr>
          <p:blipFill>
            <a:blip r:embed="rId8">
              <a:alphaModFix/>
            </a:blip>
            <a:stretch>
              <a:fillRect/>
            </a:stretch>
          </p:blipFill>
          <p:spPr>
            <a:xfrm>
              <a:off x="3782875" y="462350"/>
              <a:ext cx="1047750" cy="1047750"/>
            </a:xfrm>
            <a:prstGeom prst="rect">
              <a:avLst/>
            </a:prstGeom>
            <a:noFill/>
            <a:ln>
              <a:noFill/>
            </a:ln>
          </p:spPr>
        </p:pic>
      </p:grpSp>
      <p:sp>
        <p:nvSpPr>
          <p:cNvPr id="55" name="Google Shape;55;p5"/>
          <p:cNvSpPr txBox="1">
            <a:spLocks noGrp="1"/>
          </p:cNvSpPr>
          <p:nvPr>
            <p:ph type="subTitle" idx="1"/>
          </p:nvPr>
        </p:nvSpPr>
        <p:spPr>
          <a:xfrm>
            <a:off x="4945700" y="1054494"/>
            <a:ext cx="3483300" cy="41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6" name="Google Shape;56;p5"/>
          <p:cNvSpPr txBox="1">
            <a:spLocks noGrp="1"/>
          </p:cNvSpPr>
          <p:nvPr>
            <p:ph type="subTitle" idx="2"/>
          </p:nvPr>
        </p:nvSpPr>
        <p:spPr>
          <a:xfrm>
            <a:off x="4945675" y="2874706"/>
            <a:ext cx="3483300" cy="4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7" name="Google Shape;57;p5"/>
          <p:cNvSpPr txBox="1">
            <a:spLocks noGrp="1"/>
          </p:cNvSpPr>
          <p:nvPr>
            <p:ph type="subTitle" idx="3"/>
          </p:nvPr>
        </p:nvSpPr>
        <p:spPr>
          <a:xfrm>
            <a:off x="4945650" y="1418481"/>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 name="Google Shape;58;p5"/>
          <p:cNvSpPr txBox="1">
            <a:spLocks noGrp="1"/>
          </p:cNvSpPr>
          <p:nvPr>
            <p:ph type="subTitle" idx="4"/>
          </p:nvPr>
        </p:nvSpPr>
        <p:spPr>
          <a:xfrm>
            <a:off x="4945675" y="3238806"/>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6"/>
          <p:cNvGrpSpPr/>
          <p:nvPr/>
        </p:nvGrpSpPr>
        <p:grpSpPr>
          <a:xfrm>
            <a:off x="141698" y="262961"/>
            <a:ext cx="8786952" cy="5310911"/>
            <a:chOff x="141698" y="262961"/>
            <a:chExt cx="8786952" cy="5310911"/>
          </a:xfrm>
        </p:grpSpPr>
        <p:pic>
          <p:nvPicPr>
            <p:cNvPr id="61" name="Google Shape;61;p6"/>
            <p:cNvPicPr preferRelativeResize="0"/>
            <p:nvPr/>
          </p:nvPicPr>
          <p:blipFill>
            <a:blip r:embed="rId3">
              <a:alphaModFix/>
            </a:blip>
            <a:stretch>
              <a:fillRect/>
            </a:stretch>
          </p:blipFill>
          <p:spPr>
            <a:xfrm rot="7200000">
              <a:off x="251172" y="4719151"/>
              <a:ext cx="768000" cy="696224"/>
            </a:xfrm>
            <a:prstGeom prst="rect">
              <a:avLst/>
            </a:prstGeom>
            <a:noFill/>
            <a:ln>
              <a:noFill/>
            </a:ln>
          </p:spPr>
        </p:pic>
        <p:pic>
          <p:nvPicPr>
            <p:cNvPr id="62" name="Google Shape;62;p6"/>
            <p:cNvPicPr preferRelativeResize="0"/>
            <p:nvPr/>
          </p:nvPicPr>
          <p:blipFill>
            <a:blip r:embed="rId4">
              <a:alphaModFix/>
            </a:blip>
            <a:stretch>
              <a:fillRect/>
            </a:stretch>
          </p:blipFill>
          <p:spPr>
            <a:xfrm rot="-4321517">
              <a:off x="363788" y="407700"/>
              <a:ext cx="1038225" cy="1009650"/>
            </a:xfrm>
            <a:prstGeom prst="rect">
              <a:avLst/>
            </a:prstGeom>
            <a:noFill/>
            <a:ln>
              <a:noFill/>
            </a:ln>
          </p:spPr>
        </p:pic>
        <p:pic>
          <p:nvPicPr>
            <p:cNvPr id="63" name="Google Shape;63;p6"/>
            <p:cNvPicPr preferRelativeResize="0"/>
            <p:nvPr/>
          </p:nvPicPr>
          <p:blipFill>
            <a:blip r:embed="rId5">
              <a:alphaModFix/>
            </a:blip>
            <a:stretch>
              <a:fillRect/>
            </a:stretch>
          </p:blipFill>
          <p:spPr>
            <a:xfrm>
              <a:off x="7880900" y="4453950"/>
              <a:ext cx="1047750" cy="1047750"/>
            </a:xfrm>
            <a:prstGeom prst="rect">
              <a:avLst/>
            </a:prstGeom>
            <a:noFill/>
            <a:ln>
              <a:noFill/>
            </a:ln>
          </p:spPr>
        </p:pic>
      </p:grpSp>
      <p:grpSp>
        <p:nvGrpSpPr>
          <p:cNvPr id="64" name="Google Shape;64;p6"/>
          <p:cNvGrpSpPr/>
          <p:nvPr/>
        </p:nvGrpSpPr>
        <p:grpSpPr>
          <a:xfrm>
            <a:off x="3800475" y="249238"/>
            <a:ext cx="5128175" cy="4741863"/>
            <a:chOff x="3800475" y="249238"/>
            <a:chExt cx="5128175" cy="4741863"/>
          </a:xfrm>
        </p:grpSpPr>
        <p:pic>
          <p:nvPicPr>
            <p:cNvPr id="65" name="Google Shape;65;p6"/>
            <p:cNvPicPr preferRelativeResize="0"/>
            <p:nvPr/>
          </p:nvPicPr>
          <p:blipFill>
            <a:blip r:embed="rId6">
              <a:alphaModFix amt="61000"/>
            </a:blip>
            <a:stretch>
              <a:fillRect/>
            </a:stretch>
          </p:blipFill>
          <p:spPr>
            <a:xfrm>
              <a:off x="8128550" y="249238"/>
              <a:ext cx="800100" cy="571500"/>
            </a:xfrm>
            <a:prstGeom prst="rect">
              <a:avLst/>
            </a:prstGeom>
            <a:noFill/>
            <a:ln>
              <a:noFill/>
            </a:ln>
          </p:spPr>
        </p:pic>
        <p:pic>
          <p:nvPicPr>
            <p:cNvPr id="66" name="Google Shape;66;p6"/>
            <p:cNvPicPr preferRelativeResize="0"/>
            <p:nvPr/>
          </p:nvPicPr>
          <p:blipFill>
            <a:blip r:embed="rId7">
              <a:alphaModFix amt="61000"/>
            </a:blip>
            <a:stretch>
              <a:fillRect/>
            </a:stretch>
          </p:blipFill>
          <p:spPr>
            <a:xfrm>
              <a:off x="8428995" y="950122"/>
              <a:ext cx="465079" cy="362100"/>
            </a:xfrm>
            <a:prstGeom prst="rect">
              <a:avLst/>
            </a:prstGeom>
            <a:noFill/>
            <a:ln>
              <a:noFill/>
            </a:ln>
          </p:spPr>
        </p:pic>
        <p:pic>
          <p:nvPicPr>
            <p:cNvPr id="67" name="Google Shape;67;p6"/>
            <p:cNvPicPr preferRelativeResize="0"/>
            <p:nvPr/>
          </p:nvPicPr>
          <p:blipFill>
            <a:blip r:embed="rId8">
              <a:alphaModFix/>
            </a:blip>
            <a:stretch>
              <a:fillRect/>
            </a:stretch>
          </p:blipFill>
          <p:spPr>
            <a:xfrm>
              <a:off x="3800475" y="4752413"/>
              <a:ext cx="358031" cy="238688"/>
            </a:xfrm>
            <a:prstGeom prst="rect">
              <a:avLst/>
            </a:prstGeom>
            <a:noFill/>
            <a:ln>
              <a:noFill/>
            </a:ln>
          </p:spPr>
        </p:pic>
      </p:grpSp>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Font typeface="Krona One"/>
              <a:buNone/>
              <a:defRPr>
                <a:latin typeface="Krona One"/>
                <a:ea typeface="Krona One"/>
                <a:cs typeface="Krona One"/>
                <a:sym typeface="Krona One"/>
              </a:defRPr>
            </a:lvl2pPr>
            <a:lvl3pPr lvl="2" rtl="0">
              <a:spcBef>
                <a:spcPts val="0"/>
              </a:spcBef>
              <a:spcAft>
                <a:spcPts val="0"/>
              </a:spcAft>
              <a:buSzPts val="3000"/>
              <a:buFont typeface="Krona One"/>
              <a:buNone/>
              <a:defRPr>
                <a:latin typeface="Krona One"/>
                <a:ea typeface="Krona One"/>
                <a:cs typeface="Krona One"/>
                <a:sym typeface="Krona One"/>
              </a:defRPr>
            </a:lvl3pPr>
            <a:lvl4pPr lvl="3" rtl="0">
              <a:spcBef>
                <a:spcPts val="0"/>
              </a:spcBef>
              <a:spcAft>
                <a:spcPts val="0"/>
              </a:spcAft>
              <a:buSzPts val="3000"/>
              <a:buFont typeface="Krona One"/>
              <a:buNone/>
              <a:defRPr>
                <a:latin typeface="Krona One"/>
                <a:ea typeface="Krona One"/>
                <a:cs typeface="Krona One"/>
                <a:sym typeface="Krona One"/>
              </a:defRPr>
            </a:lvl4pPr>
            <a:lvl5pPr lvl="4" rtl="0">
              <a:spcBef>
                <a:spcPts val="0"/>
              </a:spcBef>
              <a:spcAft>
                <a:spcPts val="0"/>
              </a:spcAft>
              <a:buSzPts val="3000"/>
              <a:buFont typeface="Krona One"/>
              <a:buNone/>
              <a:defRPr>
                <a:latin typeface="Krona One"/>
                <a:ea typeface="Krona One"/>
                <a:cs typeface="Krona One"/>
                <a:sym typeface="Krona One"/>
              </a:defRPr>
            </a:lvl5pPr>
            <a:lvl6pPr lvl="5" rtl="0">
              <a:spcBef>
                <a:spcPts val="0"/>
              </a:spcBef>
              <a:spcAft>
                <a:spcPts val="0"/>
              </a:spcAft>
              <a:buSzPts val="3000"/>
              <a:buFont typeface="Krona One"/>
              <a:buNone/>
              <a:defRPr>
                <a:latin typeface="Krona One"/>
                <a:ea typeface="Krona One"/>
                <a:cs typeface="Krona One"/>
                <a:sym typeface="Krona One"/>
              </a:defRPr>
            </a:lvl6pPr>
            <a:lvl7pPr lvl="6" rtl="0">
              <a:spcBef>
                <a:spcPts val="0"/>
              </a:spcBef>
              <a:spcAft>
                <a:spcPts val="0"/>
              </a:spcAft>
              <a:buSzPts val="3000"/>
              <a:buFont typeface="Krona One"/>
              <a:buNone/>
              <a:defRPr>
                <a:latin typeface="Krona One"/>
                <a:ea typeface="Krona One"/>
                <a:cs typeface="Krona One"/>
                <a:sym typeface="Krona One"/>
              </a:defRPr>
            </a:lvl7pPr>
            <a:lvl8pPr lvl="7" rtl="0">
              <a:spcBef>
                <a:spcPts val="0"/>
              </a:spcBef>
              <a:spcAft>
                <a:spcPts val="0"/>
              </a:spcAft>
              <a:buSzPts val="3000"/>
              <a:buFont typeface="Krona One"/>
              <a:buNone/>
              <a:defRPr>
                <a:latin typeface="Krona One"/>
                <a:ea typeface="Krona One"/>
                <a:cs typeface="Krona One"/>
                <a:sym typeface="Krona One"/>
              </a:defRPr>
            </a:lvl8pPr>
            <a:lvl9pPr lvl="8" rtl="0">
              <a:spcBef>
                <a:spcPts val="0"/>
              </a:spcBef>
              <a:spcAft>
                <a:spcPts val="0"/>
              </a:spcAft>
              <a:buSzPts val="3000"/>
              <a:buFont typeface="Krona One"/>
              <a:buNone/>
              <a:defRPr>
                <a:latin typeface="Krona One"/>
                <a:ea typeface="Krona One"/>
                <a:cs typeface="Krona One"/>
                <a:sym typeface="Kron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9"/>
        <p:cNvGrpSpPr/>
        <p:nvPr/>
      </p:nvGrpSpPr>
      <p:grpSpPr>
        <a:xfrm>
          <a:off x="0" y="0"/>
          <a:ext cx="0" cy="0"/>
          <a:chOff x="0" y="0"/>
          <a:chExt cx="0" cy="0"/>
        </a:xfrm>
      </p:grpSpPr>
      <p:grpSp>
        <p:nvGrpSpPr>
          <p:cNvPr id="70" name="Google Shape;70;p7"/>
          <p:cNvGrpSpPr/>
          <p:nvPr/>
        </p:nvGrpSpPr>
        <p:grpSpPr>
          <a:xfrm>
            <a:off x="361975" y="3904476"/>
            <a:ext cx="8362425" cy="1112750"/>
            <a:chOff x="361975" y="3904476"/>
            <a:chExt cx="8362425" cy="1112750"/>
          </a:xfrm>
        </p:grpSpPr>
        <p:pic>
          <p:nvPicPr>
            <p:cNvPr id="71" name="Google Shape;71;p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72" name="Google Shape;72;p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73" name="Google Shape;73;p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74" name="Google Shape;74;p7"/>
          <p:cNvGrpSpPr/>
          <p:nvPr/>
        </p:nvGrpSpPr>
        <p:grpSpPr>
          <a:xfrm>
            <a:off x="75800" y="103988"/>
            <a:ext cx="8599750" cy="1453863"/>
            <a:chOff x="75800" y="103988"/>
            <a:chExt cx="8599750" cy="1453863"/>
          </a:xfrm>
        </p:grpSpPr>
        <p:pic>
          <p:nvPicPr>
            <p:cNvPr id="75" name="Google Shape;75;p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76" name="Google Shape;76;p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77" name="Google Shape;77;p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78" name="Google Shape;78;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Roboto"/>
              <a:buChar char="■"/>
              <a:defRPr/>
            </a:lvl1pPr>
            <a:lvl2pPr marL="914400" lvl="1" indent="-317500" rtl="0">
              <a:lnSpc>
                <a:spcPct val="115000"/>
              </a:lnSpc>
              <a:spcBef>
                <a:spcPts val="0"/>
              </a:spcBef>
              <a:spcAft>
                <a:spcPts val="0"/>
              </a:spcAft>
              <a:buSzPts val="1400"/>
              <a:buFont typeface="Roboto"/>
              <a:buChar char="○"/>
              <a:defRPr/>
            </a:lvl2pPr>
            <a:lvl3pPr marL="1371600" lvl="2" indent="-317500" rtl="0">
              <a:lnSpc>
                <a:spcPct val="115000"/>
              </a:lnSpc>
              <a:spcBef>
                <a:spcPts val="0"/>
              </a:spcBef>
              <a:spcAft>
                <a:spcPts val="0"/>
              </a:spcAft>
              <a:buSzPts val="1400"/>
              <a:buFont typeface="Roboto"/>
              <a:buChar char="■"/>
              <a:defRPr/>
            </a:lvl3pPr>
            <a:lvl4pPr marL="1828800" lvl="3" indent="-317500" rtl="0">
              <a:lnSpc>
                <a:spcPct val="115000"/>
              </a:lnSpc>
              <a:spcBef>
                <a:spcPts val="0"/>
              </a:spcBef>
              <a:spcAft>
                <a:spcPts val="0"/>
              </a:spcAft>
              <a:buSzPts val="1400"/>
              <a:buFont typeface="Roboto"/>
              <a:buChar char="●"/>
              <a:defRPr/>
            </a:lvl4pPr>
            <a:lvl5pPr marL="2286000" lvl="4" indent="-317500" rtl="0">
              <a:lnSpc>
                <a:spcPct val="115000"/>
              </a:lnSpc>
              <a:spcBef>
                <a:spcPts val="0"/>
              </a:spcBef>
              <a:spcAft>
                <a:spcPts val="0"/>
              </a:spcAft>
              <a:buSzPts val="1400"/>
              <a:buFont typeface="Roboto"/>
              <a:buChar char="○"/>
              <a:defRPr/>
            </a:lvl5pPr>
            <a:lvl6pPr marL="2743200" lvl="5" indent="-317500" rtl="0">
              <a:lnSpc>
                <a:spcPct val="115000"/>
              </a:lnSpc>
              <a:spcBef>
                <a:spcPts val="0"/>
              </a:spcBef>
              <a:spcAft>
                <a:spcPts val="0"/>
              </a:spcAft>
              <a:buSzPts val="1400"/>
              <a:buFont typeface="Roboto"/>
              <a:buChar char="■"/>
              <a:defRPr/>
            </a:lvl6pPr>
            <a:lvl7pPr marL="3200400" lvl="6" indent="-317500" rtl="0">
              <a:lnSpc>
                <a:spcPct val="115000"/>
              </a:lnSpc>
              <a:spcBef>
                <a:spcPts val="0"/>
              </a:spcBef>
              <a:spcAft>
                <a:spcPts val="0"/>
              </a:spcAft>
              <a:buSzPts val="1400"/>
              <a:buFont typeface="Roboto"/>
              <a:buChar char="●"/>
              <a:defRPr/>
            </a:lvl7pPr>
            <a:lvl8pPr marL="3657600" lvl="7" indent="-317500" rtl="0">
              <a:lnSpc>
                <a:spcPct val="115000"/>
              </a:lnSpc>
              <a:spcBef>
                <a:spcPts val="0"/>
              </a:spcBef>
              <a:spcAft>
                <a:spcPts val="0"/>
              </a:spcAft>
              <a:buSzPts val="1400"/>
              <a:buFont typeface="Roboto"/>
              <a:buChar char="○"/>
              <a:defRPr/>
            </a:lvl8pPr>
            <a:lvl9pPr marL="4114800" lvl="8" indent="-317500" rtl="0">
              <a:lnSpc>
                <a:spcPct val="115000"/>
              </a:lnSpc>
              <a:spcBef>
                <a:spcPts val="0"/>
              </a:spcBef>
              <a:spcAft>
                <a:spcPts val="0"/>
              </a:spcAft>
              <a:buSzPts val="1400"/>
              <a:buFont typeface="Roboto"/>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grpSp>
        <p:nvGrpSpPr>
          <p:cNvPr id="149" name="Google Shape;149;p14"/>
          <p:cNvGrpSpPr/>
          <p:nvPr/>
        </p:nvGrpSpPr>
        <p:grpSpPr>
          <a:xfrm>
            <a:off x="-113575" y="1605213"/>
            <a:ext cx="8995201" cy="3538288"/>
            <a:chOff x="-113575" y="1605213"/>
            <a:chExt cx="8995201" cy="3538288"/>
          </a:xfrm>
        </p:grpSpPr>
        <p:pic>
          <p:nvPicPr>
            <p:cNvPr id="150" name="Google Shape;150;p14"/>
            <p:cNvPicPr preferRelativeResize="0"/>
            <p:nvPr/>
          </p:nvPicPr>
          <p:blipFill>
            <a:blip r:embed="rId3">
              <a:alphaModFix amt="46000"/>
            </a:blip>
            <a:stretch>
              <a:fillRect/>
            </a:stretch>
          </p:blipFill>
          <p:spPr>
            <a:xfrm>
              <a:off x="8186300" y="2933038"/>
              <a:ext cx="695325" cy="752475"/>
            </a:xfrm>
            <a:prstGeom prst="rect">
              <a:avLst/>
            </a:prstGeom>
            <a:noFill/>
            <a:ln>
              <a:noFill/>
            </a:ln>
          </p:spPr>
        </p:pic>
        <p:pic>
          <p:nvPicPr>
            <p:cNvPr id="151" name="Google Shape;151;p14"/>
            <p:cNvPicPr preferRelativeResize="0"/>
            <p:nvPr/>
          </p:nvPicPr>
          <p:blipFill>
            <a:blip r:embed="rId4">
              <a:alphaModFix amt="41000"/>
            </a:blip>
            <a:stretch>
              <a:fillRect/>
            </a:stretch>
          </p:blipFill>
          <p:spPr>
            <a:xfrm>
              <a:off x="-113575" y="1605213"/>
              <a:ext cx="828675" cy="561975"/>
            </a:xfrm>
            <a:prstGeom prst="rect">
              <a:avLst/>
            </a:prstGeom>
            <a:noFill/>
            <a:ln>
              <a:noFill/>
            </a:ln>
          </p:spPr>
        </p:pic>
        <p:pic>
          <p:nvPicPr>
            <p:cNvPr id="152" name="Google Shape;152;p14"/>
            <p:cNvPicPr preferRelativeResize="0"/>
            <p:nvPr/>
          </p:nvPicPr>
          <p:blipFill>
            <a:blip r:embed="rId5">
              <a:alphaModFix amt="46000"/>
            </a:blip>
            <a:stretch>
              <a:fillRect/>
            </a:stretch>
          </p:blipFill>
          <p:spPr>
            <a:xfrm>
              <a:off x="8239500" y="1952613"/>
              <a:ext cx="642126" cy="514913"/>
            </a:xfrm>
            <a:prstGeom prst="rect">
              <a:avLst/>
            </a:prstGeom>
            <a:noFill/>
            <a:ln>
              <a:noFill/>
            </a:ln>
          </p:spPr>
        </p:pic>
        <p:pic>
          <p:nvPicPr>
            <p:cNvPr id="153" name="Google Shape;153;p14"/>
            <p:cNvPicPr preferRelativeResize="0"/>
            <p:nvPr/>
          </p:nvPicPr>
          <p:blipFill>
            <a:blip r:embed="rId6">
              <a:alphaModFix amt="41000"/>
            </a:blip>
            <a:stretch>
              <a:fillRect/>
            </a:stretch>
          </p:blipFill>
          <p:spPr>
            <a:xfrm>
              <a:off x="172513" y="3952875"/>
              <a:ext cx="866775" cy="1190625"/>
            </a:xfrm>
            <a:prstGeom prst="rect">
              <a:avLst/>
            </a:prstGeom>
            <a:noFill/>
            <a:ln>
              <a:noFill/>
            </a:ln>
          </p:spPr>
        </p:pic>
      </p:grpSp>
      <p:grpSp>
        <p:nvGrpSpPr>
          <p:cNvPr id="154" name="Google Shape;154;p14"/>
          <p:cNvGrpSpPr/>
          <p:nvPr/>
        </p:nvGrpSpPr>
        <p:grpSpPr>
          <a:xfrm>
            <a:off x="218200" y="246682"/>
            <a:ext cx="8210788" cy="4604418"/>
            <a:chOff x="218200" y="246682"/>
            <a:chExt cx="8210788" cy="4604418"/>
          </a:xfrm>
        </p:grpSpPr>
        <p:pic>
          <p:nvPicPr>
            <p:cNvPr id="155" name="Google Shape;155;p14"/>
            <p:cNvPicPr preferRelativeResize="0"/>
            <p:nvPr/>
          </p:nvPicPr>
          <p:blipFill>
            <a:blip r:embed="rId7">
              <a:alphaModFix/>
            </a:blip>
            <a:stretch>
              <a:fillRect/>
            </a:stretch>
          </p:blipFill>
          <p:spPr>
            <a:xfrm flipH="1">
              <a:off x="7447913" y="450388"/>
              <a:ext cx="981075" cy="876300"/>
            </a:xfrm>
            <a:prstGeom prst="rect">
              <a:avLst/>
            </a:prstGeom>
            <a:noFill/>
            <a:ln>
              <a:noFill/>
            </a:ln>
          </p:spPr>
        </p:pic>
        <p:pic>
          <p:nvPicPr>
            <p:cNvPr id="156" name="Google Shape;156;p14"/>
            <p:cNvPicPr preferRelativeResize="0"/>
            <p:nvPr/>
          </p:nvPicPr>
          <p:blipFill>
            <a:blip r:embed="rId8">
              <a:alphaModFix/>
            </a:blip>
            <a:stretch>
              <a:fillRect/>
            </a:stretch>
          </p:blipFill>
          <p:spPr>
            <a:xfrm rot="-4500000">
              <a:off x="279438" y="356700"/>
              <a:ext cx="790575" cy="733425"/>
            </a:xfrm>
            <a:prstGeom prst="rect">
              <a:avLst/>
            </a:prstGeom>
            <a:noFill/>
            <a:ln>
              <a:noFill/>
            </a:ln>
          </p:spPr>
        </p:pic>
        <p:pic>
          <p:nvPicPr>
            <p:cNvPr id="157" name="Google Shape;157;p14"/>
            <p:cNvPicPr preferRelativeResize="0"/>
            <p:nvPr/>
          </p:nvPicPr>
          <p:blipFill>
            <a:blip r:embed="rId9">
              <a:alphaModFix/>
            </a:blip>
            <a:stretch>
              <a:fillRect/>
            </a:stretch>
          </p:blipFill>
          <p:spPr>
            <a:xfrm>
              <a:off x="4487238" y="4317700"/>
              <a:ext cx="828675" cy="533400"/>
            </a:xfrm>
            <a:prstGeom prst="rect">
              <a:avLst/>
            </a:prstGeom>
            <a:noFill/>
            <a:ln>
              <a:noFill/>
            </a:ln>
          </p:spPr>
        </p:pic>
        <p:pic>
          <p:nvPicPr>
            <p:cNvPr id="158" name="Google Shape;158;p14"/>
            <p:cNvPicPr preferRelativeResize="0"/>
            <p:nvPr/>
          </p:nvPicPr>
          <p:blipFill>
            <a:blip r:embed="rId10">
              <a:alphaModFix/>
            </a:blip>
            <a:stretch>
              <a:fillRect/>
            </a:stretch>
          </p:blipFill>
          <p:spPr>
            <a:xfrm>
              <a:off x="1558950" y="3310038"/>
              <a:ext cx="800100" cy="771525"/>
            </a:xfrm>
            <a:prstGeom prst="rect">
              <a:avLst/>
            </a:prstGeom>
            <a:noFill/>
            <a:ln>
              <a:noFill/>
            </a:ln>
          </p:spPr>
        </p:pic>
      </p:grpSp>
      <p:sp>
        <p:nvSpPr>
          <p:cNvPr id="159" name="Google Shape;159;p14"/>
          <p:cNvSpPr txBox="1">
            <a:spLocks noGrp="1"/>
          </p:cNvSpPr>
          <p:nvPr>
            <p:ph type="title"/>
          </p:nvPr>
        </p:nvSpPr>
        <p:spPr>
          <a:xfrm>
            <a:off x="2290050" y="30453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160" name="Google Shape;160;p14"/>
          <p:cNvSpPr txBox="1">
            <a:spLocks noGrp="1"/>
          </p:cNvSpPr>
          <p:nvPr>
            <p:ph type="subTitle" idx="1"/>
          </p:nvPr>
        </p:nvSpPr>
        <p:spPr>
          <a:xfrm>
            <a:off x="1458150" y="1371775"/>
            <a:ext cx="6227700" cy="18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61" name="Google Shape;161;p14"/>
          <p:cNvPicPr preferRelativeResize="0"/>
          <p:nvPr/>
        </p:nvPicPr>
        <p:blipFill>
          <a:blip r:embed="rId11">
            <a:alphaModFix/>
          </a:blip>
          <a:stretch>
            <a:fillRect/>
          </a:stretch>
        </p:blipFill>
        <p:spPr>
          <a:xfrm>
            <a:off x="7914438" y="4151013"/>
            <a:ext cx="1095375" cy="8667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3">
    <p:bg>
      <p:bgPr>
        <a:blipFill>
          <a:blip r:embed="rId2">
            <a:alphaModFix/>
          </a:blip>
          <a:stretch>
            <a:fillRect/>
          </a:stretch>
        </a:blipFill>
        <a:effectLst/>
      </p:bgPr>
    </p:bg>
    <p:spTree>
      <p:nvGrpSpPr>
        <p:cNvPr id="1" name="Shape 289"/>
        <p:cNvGrpSpPr/>
        <p:nvPr/>
      </p:nvGrpSpPr>
      <p:grpSpPr>
        <a:xfrm>
          <a:off x="0" y="0"/>
          <a:ext cx="0" cy="0"/>
          <a:chOff x="0" y="0"/>
          <a:chExt cx="0" cy="0"/>
        </a:xfrm>
      </p:grpSpPr>
      <p:grpSp>
        <p:nvGrpSpPr>
          <p:cNvPr id="290" name="Google Shape;290;p24"/>
          <p:cNvGrpSpPr/>
          <p:nvPr/>
        </p:nvGrpSpPr>
        <p:grpSpPr>
          <a:xfrm>
            <a:off x="-110275" y="592897"/>
            <a:ext cx="8268963" cy="4874303"/>
            <a:chOff x="-110275" y="592897"/>
            <a:chExt cx="8268963" cy="4874303"/>
          </a:xfrm>
        </p:grpSpPr>
        <p:pic>
          <p:nvPicPr>
            <p:cNvPr id="291" name="Google Shape;291;p24"/>
            <p:cNvPicPr preferRelativeResize="0"/>
            <p:nvPr/>
          </p:nvPicPr>
          <p:blipFill>
            <a:blip r:embed="rId3">
              <a:alphaModFix/>
            </a:blip>
            <a:stretch>
              <a:fillRect/>
            </a:stretch>
          </p:blipFill>
          <p:spPr>
            <a:xfrm>
              <a:off x="7330013" y="878763"/>
              <a:ext cx="828675" cy="533400"/>
            </a:xfrm>
            <a:prstGeom prst="rect">
              <a:avLst/>
            </a:prstGeom>
            <a:noFill/>
            <a:ln>
              <a:noFill/>
            </a:ln>
          </p:spPr>
        </p:pic>
        <p:pic>
          <p:nvPicPr>
            <p:cNvPr id="292" name="Google Shape;292;p24"/>
            <p:cNvPicPr preferRelativeResize="0"/>
            <p:nvPr/>
          </p:nvPicPr>
          <p:blipFill>
            <a:blip r:embed="rId4">
              <a:alphaModFix/>
            </a:blip>
            <a:stretch>
              <a:fillRect/>
            </a:stretch>
          </p:blipFill>
          <p:spPr>
            <a:xfrm>
              <a:off x="198588" y="4419450"/>
              <a:ext cx="666750" cy="1047750"/>
            </a:xfrm>
            <a:prstGeom prst="rect">
              <a:avLst/>
            </a:prstGeom>
            <a:noFill/>
            <a:ln>
              <a:noFill/>
            </a:ln>
          </p:spPr>
        </p:pic>
        <p:pic>
          <p:nvPicPr>
            <p:cNvPr id="293" name="Google Shape;293;p24"/>
            <p:cNvPicPr preferRelativeResize="0"/>
            <p:nvPr/>
          </p:nvPicPr>
          <p:blipFill>
            <a:blip r:embed="rId5">
              <a:alphaModFix/>
            </a:blip>
            <a:stretch>
              <a:fillRect/>
            </a:stretch>
          </p:blipFill>
          <p:spPr>
            <a:xfrm>
              <a:off x="-110275" y="2581242"/>
              <a:ext cx="666750" cy="674158"/>
            </a:xfrm>
            <a:prstGeom prst="rect">
              <a:avLst/>
            </a:prstGeom>
            <a:noFill/>
            <a:ln>
              <a:noFill/>
            </a:ln>
          </p:spPr>
        </p:pic>
        <p:pic>
          <p:nvPicPr>
            <p:cNvPr id="294" name="Google Shape;294;p24"/>
            <p:cNvPicPr preferRelativeResize="0"/>
            <p:nvPr/>
          </p:nvPicPr>
          <p:blipFill>
            <a:blip r:embed="rId6">
              <a:alphaModFix/>
            </a:blip>
            <a:stretch>
              <a:fillRect/>
            </a:stretch>
          </p:blipFill>
          <p:spPr>
            <a:xfrm>
              <a:off x="1130547" y="592897"/>
              <a:ext cx="796175" cy="630025"/>
            </a:xfrm>
            <a:prstGeom prst="rect">
              <a:avLst/>
            </a:prstGeom>
            <a:noFill/>
            <a:ln>
              <a:noFill/>
            </a:ln>
          </p:spPr>
        </p:pic>
      </p:grpSp>
      <p:grpSp>
        <p:nvGrpSpPr>
          <p:cNvPr id="295" name="Google Shape;295;p24"/>
          <p:cNvGrpSpPr/>
          <p:nvPr/>
        </p:nvGrpSpPr>
        <p:grpSpPr>
          <a:xfrm>
            <a:off x="103350" y="50680"/>
            <a:ext cx="8995749" cy="5116945"/>
            <a:chOff x="103350" y="50680"/>
            <a:chExt cx="8995749" cy="5116945"/>
          </a:xfrm>
        </p:grpSpPr>
        <p:pic>
          <p:nvPicPr>
            <p:cNvPr id="296" name="Google Shape;296;p24"/>
            <p:cNvPicPr preferRelativeResize="0"/>
            <p:nvPr/>
          </p:nvPicPr>
          <p:blipFill>
            <a:blip r:embed="rId7">
              <a:alphaModFix amt="50000"/>
            </a:blip>
            <a:stretch>
              <a:fillRect/>
            </a:stretch>
          </p:blipFill>
          <p:spPr>
            <a:xfrm>
              <a:off x="8180888" y="4577075"/>
              <a:ext cx="847725" cy="590550"/>
            </a:xfrm>
            <a:prstGeom prst="rect">
              <a:avLst/>
            </a:prstGeom>
            <a:noFill/>
            <a:ln>
              <a:noFill/>
            </a:ln>
          </p:spPr>
        </p:pic>
        <p:pic>
          <p:nvPicPr>
            <p:cNvPr id="297" name="Google Shape;297;p24"/>
            <p:cNvPicPr preferRelativeResize="0"/>
            <p:nvPr/>
          </p:nvPicPr>
          <p:blipFill>
            <a:blip r:embed="rId8">
              <a:alphaModFix amt="50000"/>
            </a:blip>
            <a:stretch>
              <a:fillRect/>
            </a:stretch>
          </p:blipFill>
          <p:spPr>
            <a:xfrm>
              <a:off x="103350" y="142700"/>
              <a:ext cx="857250" cy="600075"/>
            </a:xfrm>
            <a:prstGeom prst="rect">
              <a:avLst/>
            </a:prstGeom>
            <a:noFill/>
            <a:ln>
              <a:noFill/>
            </a:ln>
          </p:spPr>
        </p:pic>
        <p:pic>
          <p:nvPicPr>
            <p:cNvPr id="298" name="Google Shape;298;p24"/>
            <p:cNvPicPr preferRelativeResize="0"/>
            <p:nvPr/>
          </p:nvPicPr>
          <p:blipFill>
            <a:blip r:embed="rId9">
              <a:alphaModFix amt="50000"/>
            </a:blip>
            <a:stretch>
              <a:fillRect/>
            </a:stretch>
          </p:blipFill>
          <p:spPr>
            <a:xfrm rot="8962221">
              <a:off x="8233275" y="192100"/>
              <a:ext cx="742950" cy="685800"/>
            </a:xfrm>
            <a:prstGeom prst="rect">
              <a:avLst/>
            </a:prstGeom>
            <a:noFill/>
            <a:ln>
              <a:noFill/>
            </a:ln>
          </p:spPr>
        </p:pic>
      </p:grpSp>
      <p:sp>
        <p:nvSpPr>
          <p:cNvPr id="299" name="Google Shape;299;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grpSp>
        <p:nvGrpSpPr>
          <p:cNvPr id="378" name="Google Shape;378;p32"/>
          <p:cNvGrpSpPr/>
          <p:nvPr/>
        </p:nvGrpSpPr>
        <p:grpSpPr>
          <a:xfrm flipH="1">
            <a:off x="3714748" y="296163"/>
            <a:ext cx="5366652" cy="5504463"/>
            <a:chOff x="3046673" y="296163"/>
            <a:chExt cx="5366652" cy="5504463"/>
          </a:xfrm>
        </p:grpSpPr>
        <p:pic>
          <p:nvPicPr>
            <p:cNvPr id="379" name="Google Shape;379;p32"/>
            <p:cNvPicPr preferRelativeResize="0"/>
            <p:nvPr/>
          </p:nvPicPr>
          <p:blipFill>
            <a:blip r:embed="rId3">
              <a:alphaModFix amt="46000"/>
            </a:blip>
            <a:stretch>
              <a:fillRect/>
            </a:stretch>
          </p:blipFill>
          <p:spPr>
            <a:xfrm>
              <a:off x="7556075" y="296163"/>
              <a:ext cx="857250" cy="600075"/>
            </a:xfrm>
            <a:prstGeom prst="rect">
              <a:avLst/>
            </a:prstGeom>
            <a:noFill/>
            <a:ln>
              <a:noFill/>
            </a:ln>
          </p:spPr>
        </p:pic>
        <p:pic>
          <p:nvPicPr>
            <p:cNvPr id="380" name="Google Shape;380;p32"/>
            <p:cNvPicPr preferRelativeResize="0"/>
            <p:nvPr/>
          </p:nvPicPr>
          <p:blipFill>
            <a:blip r:embed="rId4">
              <a:alphaModFix amt="46000"/>
            </a:blip>
            <a:stretch>
              <a:fillRect/>
            </a:stretch>
          </p:blipFill>
          <p:spPr>
            <a:xfrm>
              <a:off x="5884175" y="4800500"/>
              <a:ext cx="1343025" cy="1000125"/>
            </a:xfrm>
            <a:prstGeom prst="rect">
              <a:avLst/>
            </a:prstGeom>
            <a:noFill/>
            <a:ln>
              <a:noFill/>
            </a:ln>
          </p:spPr>
        </p:pic>
        <p:pic>
          <p:nvPicPr>
            <p:cNvPr id="381" name="Google Shape;381;p32"/>
            <p:cNvPicPr preferRelativeResize="0"/>
            <p:nvPr/>
          </p:nvPicPr>
          <p:blipFill>
            <a:blip r:embed="rId5">
              <a:alphaModFix amt="46000"/>
            </a:blip>
            <a:stretch>
              <a:fillRect/>
            </a:stretch>
          </p:blipFill>
          <p:spPr>
            <a:xfrm rot="2875070">
              <a:off x="3211250" y="4198725"/>
              <a:ext cx="695325" cy="752475"/>
            </a:xfrm>
            <a:prstGeom prst="rect">
              <a:avLst/>
            </a:prstGeom>
            <a:noFill/>
            <a:ln>
              <a:noFill/>
            </a:ln>
          </p:spPr>
        </p:pic>
      </p:grpSp>
      <p:grpSp>
        <p:nvGrpSpPr>
          <p:cNvPr id="382" name="Google Shape;382;p32"/>
          <p:cNvGrpSpPr/>
          <p:nvPr/>
        </p:nvGrpSpPr>
        <p:grpSpPr>
          <a:xfrm flipH="1">
            <a:off x="-61227" y="-329034"/>
            <a:ext cx="9005319" cy="3048096"/>
            <a:chOff x="3183981" y="-329034"/>
            <a:chExt cx="9005319" cy="3048096"/>
          </a:xfrm>
        </p:grpSpPr>
        <p:pic>
          <p:nvPicPr>
            <p:cNvPr id="383" name="Google Shape;383;p32"/>
            <p:cNvPicPr preferRelativeResize="0"/>
            <p:nvPr/>
          </p:nvPicPr>
          <p:blipFill>
            <a:blip r:embed="rId6">
              <a:alphaModFix/>
            </a:blip>
            <a:stretch>
              <a:fillRect/>
            </a:stretch>
          </p:blipFill>
          <p:spPr>
            <a:xfrm rot="1253317">
              <a:off x="3290975" y="-117462"/>
              <a:ext cx="1343025" cy="847725"/>
            </a:xfrm>
            <a:prstGeom prst="rect">
              <a:avLst/>
            </a:prstGeom>
            <a:noFill/>
            <a:ln>
              <a:noFill/>
            </a:ln>
          </p:spPr>
        </p:pic>
        <p:pic>
          <p:nvPicPr>
            <p:cNvPr id="384" name="Google Shape;384;p32"/>
            <p:cNvPicPr preferRelativeResize="0"/>
            <p:nvPr/>
          </p:nvPicPr>
          <p:blipFill>
            <a:blip r:embed="rId7">
              <a:alphaModFix/>
            </a:blip>
            <a:stretch>
              <a:fillRect/>
            </a:stretch>
          </p:blipFill>
          <p:spPr>
            <a:xfrm>
              <a:off x="10903425" y="1709413"/>
              <a:ext cx="1285875" cy="100965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60" r:id="rId6"/>
    <p:sldLayoutId id="2147483661" r:id="rId7"/>
    <p:sldLayoutId id="2147483670" r:id="rId8"/>
    <p:sldLayoutId id="2147483678" r:id="rId9"/>
    <p:sldLayoutId id="214748367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0.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48.png"/><Relationship Id="rId4" Type="http://schemas.microsoft.com/office/2007/relationships/hdphoto" Target="../media/hdphoto4.wdp"/><Relationship Id="rId9"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51.png"/><Relationship Id="rId4" Type="http://schemas.microsoft.com/office/2007/relationships/hdphoto" Target="../media/hdphoto3.wdp"/><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slide" Target="slide19.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46.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8.png"/><Relationship Id="rId5" Type="http://schemas.microsoft.com/office/2007/relationships/hdphoto" Target="../media/hdphoto2.wdp"/><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634275" y="640580"/>
            <a:ext cx="7638188" cy="9167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400" dirty="0">
                <a:latin typeface="TRY Fat Black" pitchFamily="2" charset="-128"/>
                <a:ea typeface="TRY Fat Black" pitchFamily="2" charset="-128"/>
              </a:rPr>
              <a:t>T</a:t>
            </a:r>
            <a:r>
              <a:rPr lang="en" sz="5400" dirty="0">
                <a:latin typeface="TRY Fat Black" pitchFamily="2" charset="-128"/>
                <a:ea typeface="TRY Fat Black" pitchFamily="2" charset="-128"/>
              </a:rPr>
              <a:t>huyết trình</a:t>
            </a:r>
            <a:endParaRPr sz="5400" dirty="0">
              <a:latin typeface="TRY Fat Black" pitchFamily="2" charset="-128"/>
              <a:ea typeface="TRY Fat Black" pitchFamily="2" charset="-128"/>
            </a:endParaRPr>
          </a:p>
        </p:txBody>
      </p:sp>
      <p:sp>
        <p:nvSpPr>
          <p:cNvPr id="3" name="TextBox 2">
            <a:extLst>
              <a:ext uri="{FF2B5EF4-FFF2-40B4-BE49-F238E27FC236}">
                <a16:creationId xmlns:a16="http://schemas.microsoft.com/office/drawing/2014/main" id="{16D48D69-D497-B4ED-4C90-5A418543C1A5}"/>
              </a:ext>
            </a:extLst>
          </p:cNvPr>
          <p:cNvSpPr txBox="1"/>
          <p:nvPr/>
        </p:nvSpPr>
        <p:spPr>
          <a:xfrm>
            <a:off x="-53578" y="1906795"/>
            <a:ext cx="8979694" cy="1754326"/>
          </a:xfrm>
          <a:prstGeom prst="rect">
            <a:avLst/>
          </a:prstGeom>
          <a:noFill/>
        </p:spPr>
        <p:txBody>
          <a:bodyPr wrap="square">
            <a:spAutoFit/>
          </a:bodyPr>
          <a:lstStyle/>
          <a:p>
            <a:pPr algn="ctr"/>
            <a:r>
              <a:rPr lang="en-US" sz="5400" dirty="0" err="1">
                <a:solidFill>
                  <a:schemeClr val="tx1"/>
                </a:solidFill>
                <a:latin typeface="TRY Fat Black" pitchFamily="2" charset="-128"/>
                <a:ea typeface="TRY Fat Black" pitchFamily="2" charset="-128"/>
              </a:rPr>
              <a:t>Phàn</a:t>
            </a:r>
            <a:r>
              <a:rPr lang="en-US" sz="5400" dirty="0">
                <a:solidFill>
                  <a:schemeClr val="tx1"/>
                </a:solidFill>
                <a:latin typeface="TRY Fat Black" pitchFamily="2" charset="-128"/>
                <a:ea typeface="TRY Fat Black" pitchFamily="2" charset="-128"/>
              </a:rPr>
              <a:t> </a:t>
            </a:r>
            <a:r>
              <a:rPr lang="en-US" sz="5400" dirty="0" err="1">
                <a:solidFill>
                  <a:schemeClr val="tx1"/>
                </a:solidFill>
                <a:latin typeface="TRY Fat Black" pitchFamily="2" charset="-128"/>
                <a:ea typeface="TRY Fat Black" pitchFamily="2" charset="-128"/>
              </a:rPr>
              <a:t>biệt</a:t>
            </a:r>
            <a:r>
              <a:rPr lang="en-US" sz="5400" dirty="0">
                <a:solidFill>
                  <a:schemeClr val="tx1"/>
                </a:solidFill>
                <a:latin typeface="TRY Fat Black" pitchFamily="2" charset="-128"/>
                <a:ea typeface="TRY Fat Black" pitchFamily="2" charset="-128"/>
              </a:rPr>
              <a:t> </a:t>
            </a:r>
            <a:r>
              <a:rPr lang="en-US" sz="5400" dirty="0" err="1">
                <a:solidFill>
                  <a:schemeClr val="tx1"/>
                </a:solidFill>
                <a:latin typeface="TRY Fat Black" pitchFamily="2" charset="-128"/>
                <a:ea typeface="TRY Fat Black" pitchFamily="2" charset="-128"/>
              </a:rPr>
              <a:t>hồng</a:t>
            </a:r>
            <a:r>
              <a:rPr lang="en-US" sz="5400" dirty="0">
                <a:solidFill>
                  <a:schemeClr val="tx1"/>
                </a:solidFill>
                <a:latin typeface="TRY Fat Black" pitchFamily="2" charset="-128"/>
                <a:ea typeface="TRY Fat Black" pitchFamily="2" charset="-128"/>
              </a:rPr>
              <a:t> </a:t>
            </a:r>
            <a:r>
              <a:rPr lang="en-US" sz="5400" dirty="0" err="1">
                <a:solidFill>
                  <a:schemeClr val="tx1"/>
                </a:solidFill>
                <a:latin typeface="TRY Fat Black" pitchFamily="2" charset="-128"/>
                <a:ea typeface="TRY Fat Black" pitchFamily="2" charset="-128"/>
              </a:rPr>
              <a:t>cầu</a:t>
            </a:r>
            <a:r>
              <a:rPr lang="en-US" sz="5400" dirty="0">
                <a:solidFill>
                  <a:schemeClr val="tx1"/>
                </a:solidFill>
                <a:latin typeface="TRY Fat Black" pitchFamily="2" charset="-128"/>
                <a:ea typeface="TRY Fat Black" pitchFamily="2" charset="-128"/>
              </a:rPr>
              <a:t>  </a:t>
            </a:r>
            <a:r>
              <a:rPr lang="en-US" sz="5400" dirty="0" err="1">
                <a:solidFill>
                  <a:schemeClr val="tx1"/>
                </a:solidFill>
                <a:latin typeface="TRY Fat Black" pitchFamily="2" charset="-128"/>
                <a:ea typeface="TRY Fat Black" pitchFamily="2" charset="-128"/>
              </a:rPr>
              <a:t>và</a:t>
            </a:r>
            <a:r>
              <a:rPr lang="en-US" sz="5400" dirty="0">
                <a:solidFill>
                  <a:schemeClr val="tx1"/>
                </a:solidFill>
                <a:latin typeface="TRY Fat Black" pitchFamily="2" charset="-128"/>
                <a:ea typeface="TRY Fat Black" pitchFamily="2" charset="-128"/>
              </a:rPr>
              <a:t>                            </a:t>
            </a:r>
            <a:r>
              <a:rPr lang="en-US" sz="5400" dirty="0" err="1">
                <a:solidFill>
                  <a:schemeClr val="tx1"/>
                </a:solidFill>
                <a:latin typeface="TRY Fat Black" pitchFamily="2" charset="-128"/>
                <a:ea typeface="TRY Fat Black" pitchFamily="2" charset="-128"/>
              </a:rPr>
              <a:t>bạch</a:t>
            </a:r>
            <a:r>
              <a:rPr lang="en-US" sz="5400" dirty="0">
                <a:solidFill>
                  <a:schemeClr val="tx1"/>
                </a:solidFill>
                <a:latin typeface="TRY Fat Black" pitchFamily="2" charset="-128"/>
                <a:ea typeface="TRY Fat Black" pitchFamily="2" charset="-128"/>
              </a:rPr>
              <a:t> </a:t>
            </a:r>
            <a:r>
              <a:rPr lang="en-US" sz="5400" dirty="0" err="1">
                <a:solidFill>
                  <a:schemeClr val="tx1"/>
                </a:solidFill>
                <a:latin typeface="TRY Fat Black" pitchFamily="2" charset="-128"/>
                <a:ea typeface="TRY Fat Black" pitchFamily="2" charset="-128"/>
              </a:rPr>
              <a:t>cầu</a:t>
            </a:r>
            <a:endParaRPr lang="en-GB" sz="5400" dirty="0">
              <a:solidFill>
                <a:schemeClr val="tx1"/>
              </a:solidFill>
            </a:endParaRPr>
          </a:p>
        </p:txBody>
      </p:sp>
      <p:sp>
        <p:nvSpPr>
          <p:cNvPr id="4" name="TextBox 3">
            <a:extLst>
              <a:ext uri="{FF2B5EF4-FFF2-40B4-BE49-F238E27FC236}">
                <a16:creationId xmlns:a16="http://schemas.microsoft.com/office/drawing/2014/main" id="{63AA88CD-B462-6775-B012-9DE1F8DFAB72}"/>
              </a:ext>
            </a:extLst>
          </p:cNvPr>
          <p:cNvSpPr txBox="1"/>
          <p:nvPr/>
        </p:nvSpPr>
        <p:spPr>
          <a:xfrm>
            <a:off x="82153" y="1906795"/>
            <a:ext cx="8979694" cy="1754326"/>
          </a:xfrm>
          <a:prstGeom prst="rect">
            <a:avLst/>
          </a:prstGeom>
          <a:noFill/>
        </p:spPr>
        <p:txBody>
          <a:bodyPr wrap="square">
            <a:spAutoFit/>
          </a:bodyPr>
          <a:lstStyle/>
          <a:p>
            <a:r>
              <a:rPr lang="en-US" sz="5400" dirty="0">
                <a:solidFill>
                  <a:schemeClr val="bg2"/>
                </a:solidFill>
                <a:latin typeface="TRY Fat Black" pitchFamily="2" charset="-128"/>
                <a:ea typeface="TRY Fat Black" pitchFamily="2" charset="-128"/>
              </a:rPr>
              <a:t> </a:t>
            </a:r>
            <a:r>
              <a:rPr lang="en-US" sz="5400" dirty="0" err="1">
                <a:solidFill>
                  <a:schemeClr val="bg2"/>
                </a:solidFill>
                <a:latin typeface="TRY Fat Black" pitchFamily="2" charset="-128"/>
                <a:ea typeface="TRY Fat Black" pitchFamily="2" charset="-128"/>
              </a:rPr>
              <a:t>Phàn</a:t>
            </a:r>
            <a:r>
              <a:rPr lang="en-US" sz="5400" dirty="0">
                <a:solidFill>
                  <a:schemeClr val="bg2"/>
                </a:solidFill>
                <a:latin typeface="TRY Fat Black" pitchFamily="2" charset="-128"/>
                <a:ea typeface="TRY Fat Black" pitchFamily="2" charset="-128"/>
              </a:rPr>
              <a:t> </a:t>
            </a:r>
            <a:r>
              <a:rPr lang="en-US" sz="5400" dirty="0" err="1">
                <a:solidFill>
                  <a:schemeClr val="bg2"/>
                </a:solidFill>
                <a:latin typeface="TRY Fat Black" pitchFamily="2" charset="-128"/>
                <a:ea typeface="TRY Fat Black" pitchFamily="2" charset="-128"/>
              </a:rPr>
              <a:t>biệt</a:t>
            </a:r>
            <a:r>
              <a:rPr lang="en-US" sz="5400" dirty="0">
                <a:solidFill>
                  <a:schemeClr val="bg2"/>
                </a:solidFill>
                <a:latin typeface="TRY Fat Black" pitchFamily="2" charset="-128"/>
                <a:ea typeface="TRY Fat Black" pitchFamily="2" charset="-128"/>
              </a:rPr>
              <a:t> </a:t>
            </a:r>
            <a:r>
              <a:rPr lang="en-US" sz="5400" dirty="0" err="1">
                <a:solidFill>
                  <a:schemeClr val="accent2">
                    <a:lumMod val="90000"/>
                  </a:schemeClr>
                </a:solidFill>
                <a:latin typeface="TRY Fat Black" pitchFamily="2" charset="-128"/>
                <a:ea typeface="TRY Fat Black" pitchFamily="2" charset="-128"/>
              </a:rPr>
              <a:t>hồng</a:t>
            </a:r>
            <a:r>
              <a:rPr lang="en-US" sz="5400" dirty="0">
                <a:solidFill>
                  <a:schemeClr val="accent2">
                    <a:lumMod val="90000"/>
                  </a:schemeClr>
                </a:solidFill>
                <a:latin typeface="TRY Fat Black" pitchFamily="2" charset="-128"/>
                <a:ea typeface="TRY Fat Black" pitchFamily="2" charset="-128"/>
              </a:rPr>
              <a:t> </a:t>
            </a:r>
            <a:r>
              <a:rPr lang="en-US" sz="5400" dirty="0" err="1">
                <a:solidFill>
                  <a:schemeClr val="accent2">
                    <a:lumMod val="90000"/>
                  </a:schemeClr>
                </a:solidFill>
                <a:latin typeface="TRY Fat Black" pitchFamily="2" charset="-128"/>
                <a:ea typeface="TRY Fat Black" pitchFamily="2" charset="-128"/>
              </a:rPr>
              <a:t>cầu</a:t>
            </a:r>
            <a:r>
              <a:rPr lang="en-US" sz="5400" dirty="0">
                <a:solidFill>
                  <a:schemeClr val="accent2">
                    <a:lumMod val="90000"/>
                  </a:schemeClr>
                </a:solidFill>
                <a:latin typeface="TRY Fat Black" pitchFamily="2" charset="-128"/>
                <a:ea typeface="TRY Fat Black" pitchFamily="2" charset="-128"/>
              </a:rPr>
              <a:t>                    </a:t>
            </a:r>
            <a:r>
              <a:rPr lang="en-US" sz="5400" dirty="0" err="1">
                <a:solidFill>
                  <a:schemeClr val="bg2"/>
                </a:solidFill>
                <a:latin typeface="TRY Fat Black" pitchFamily="2" charset="-128"/>
                <a:ea typeface="TRY Fat Black" pitchFamily="2" charset="-128"/>
              </a:rPr>
              <a:t>và</a:t>
            </a:r>
            <a:r>
              <a:rPr lang="en-US" sz="5400" dirty="0">
                <a:solidFill>
                  <a:schemeClr val="bg2"/>
                </a:solidFill>
                <a:latin typeface="TRY Fat Black" pitchFamily="2" charset="-128"/>
                <a:ea typeface="TRY Fat Black" pitchFamily="2" charset="-128"/>
              </a:rPr>
              <a:t>                             </a:t>
            </a:r>
            <a:r>
              <a:rPr lang="en-US" sz="5400" dirty="0" err="1">
                <a:solidFill>
                  <a:schemeClr val="accent6">
                    <a:lumMod val="20000"/>
                    <a:lumOff val="80000"/>
                  </a:schemeClr>
                </a:solidFill>
                <a:latin typeface="TRY Fat Black" pitchFamily="2" charset="-128"/>
                <a:ea typeface="TRY Fat Black" pitchFamily="2" charset="-128"/>
              </a:rPr>
              <a:t>bạch</a:t>
            </a:r>
            <a:r>
              <a:rPr lang="en-US" sz="5400" dirty="0">
                <a:solidFill>
                  <a:schemeClr val="accent6">
                    <a:lumMod val="20000"/>
                    <a:lumOff val="80000"/>
                  </a:schemeClr>
                </a:solidFill>
                <a:latin typeface="TRY Fat Black" pitchFamily="2" charset="-128"/>
                <a:ea typeface="TRY Fat Black" pitchFamily="2" charset="-128"/>
              </a:rPr>
              <a:t> </a:t>
            </a:r>
            <a:r>
              <a:rPr lang="en-US" sz="5400" dirty="0" err="1">
                <a:solidFill>
                  <a:schemeClr val="accent6">
                    <a:lumMod val="20000"/>
                    <a:lumOff val="80000"/>
                  </a:schemeClr>
                </a:solidFill>
                <a:latin typeface="TRY Fat Black" pitchFamily="2" charset="-128"/>
                <a:ea typeface="TRY Fat Black" pitchFamily="2" charset="-128"/>
              </a:rPr>
              <a:t>cầu</a:t>
            </a:r>
            <a:endParaRPr lang="en-GB" sz="5400" dirty="0">
              <a:solidFill>
                <a:schemeClr val="accent6">
                  <a:lumMod val="20000"/>
                  <a:lumOff val="80000"/>
                </a:schemeClr>
              </a:solidFill>
            </a:endParaRPr>
          </a:p>
        </p:txBody>
      </p:sp>
      <p:sp>
        <p:nvSpPr>
          <p:cNvPr id="6" name="TextBox 5">
            <a:extLst>
              <a:ext uri="{FF2B5EF4-FFF2-40B4-BE49-F238E27FC236}">
                <a16:creationId xmlns:a16="http://schemas.microsoft.com/office/drawing/2014/main" id="{E5B6A850-A6DB-4EDA-3BB5-379B4776935E}"/>
              </a:ext>
            </a:extLst>
          </p:cNvPr>
          <p:cNvSpPr txBox="1"/>
          <p:nvPr/>
        </p:nvSpPr>
        <p:spPr>
          <a:xfrm>
            <a:off x="1916310" y="4325490"/>
            <a:ext cx="7145537" cy="646331"/>
          </a:xfrm>
          <a:prstGeom prst="rect">
            <a:avLst/>
          </a:prstGeom>
          <a:noFill/>
        </p:spPr>
        <p:txBody>
          <a:bodyPr wrap="square">
            <a:spAutoFit/>
          </a:bodyPr>
          <a:lstStyle/>
          <a:p>
            <a:r>
              <a:rPr lang="en-US" sz="3600" dirty="0" err="1">
                <a:solidFill>
                  <a:schemeClr val="bg2"/>
                </a:solidFill>
                <a:latin typeface="TRY Fat Black" pitchFamily="2" charset="-128"/>
                <a:ea typeface="TRY Fat Black" pitchFamily="2" charset="-128"/>
              </a:rPr>
              <a:t>Áp</a:t>
            </a:r>
            <a:r>
              <a:rPr lang="en-US" sz="3600" dirty="0">
                <a:solidFill>
                  <a:schemeClr val="bg2"/>
                </a:solidFill>
                <a:latin typeface="TRY Fat Black" pitchFamily="2" charset="-128"/>
                <a:ea typeface="TRY Fat Black" pitchFamily="2" charset="-128"/>
              </a:rPr>
              <a:t> </a:t>
            </a:r>
            <a:r>
              <a:rPr lang="en-US" sz="3600" dirty="0" err="1">
                <a:solidFill>
                  <a:schemeClr val="bg2"/>
                </a:solidFill>
                <a:latin typeface="TRY Fat Black" pitchFamily="2" charset="-128"/>
                <a:ea typeface="TRY Fat Black" pitchFamily="2" charset="-128"/>
              </a:rPr>
              <a:t>dụng</a:t>
            </a:r>
            <a:r>
              <a:rPr lang="en-US" sz="3600" dirty="0">
                <a:solidFill>
                  <a:schemeClr val="bg2"/>
                </a:solidFill>
                <a:latin typeface="TRY Fat Black" pitchFamily="2" charset="-128"/>
                <a:ea typeface="TRY Fat Black" pitchFamily="2" charset="-128"/>
              </a:rPr>
              <a:t> </a:t>
            </a:r>
            <a:r>
              <a:rPr lang="en-US" sz="3600" dirty="0" err="1">
                <a:solidFill>
                  <a:schemeClr val="bg2"/>
                </a:solidFill>
                <a:latin typeface="TRY Fat Black" pitchFamily="2" charset="-128"/>
                <a:ea typeface="TRY Fat Black" pitchFamily="2" charset="-128"/>
              </a:rPr>
              <a:t>xử</a:t>
            </a:r>
            <a:r>
              <a:rPr lang="en-US" sz="3600" dirty="0">
                <a:solidFill>
                  <a:schemeClr val="bg2"/>
                </a:solidFill>
                <a:latin typeface="TRY Fat Black" pitchFamily="2" charset="-128"/>
                <a:ea typeface="TRY Fat Black" pitchFamily="2" charset="-128"/>
              </a:rPr>
              <a:t> </a:t>
            </a:r>
            <a:r>
              <a:rPr lang="en-US" sz="3600" dirty="0" err="1">
                <a:solidFill>
                  <a:schemeClr val="bg2"/>
                </a:solidFill>
                <a:latin typeface="TRY Fat Black" pitchFamily="2" charset="-128"/>
                <a:ea typeface="TRY Fat Black" pitchFamily="2" charset="-128"/>
              </a:rPr>
              <a:t>lí</a:t>
            </a:r>
            <a:r>
              <a:rPr lang="en-US" sz="3600" dirty="0">
                <a:solidFill>
                  <a:schemeClr val="bg2"/>
                </a:solidFill>
                <a:latin typeface="TRY Fat Black" pitchFamily="2" charset="-128"/>
                <a:ea typeface="TRY Fat Black" pitchFamily="2" charset="-128"/>
              </a:rPr>
              <a:t> </a:t>
            </a:r>
            <a:r>
              <a:rPr lang="en-US" sz="3600" dirty="0" err="1">
                <a:solidFill>
                  <a:schemeClr val="bg2"/>
                </a:solidFill>
                <a:latin typeface="TRY Fat Black" pitchFamily="2" charset="-128"/>
                <a:ea typeface="TRY Fat Black" pitchFamily="2" charset="-128"/>
              </a:rPr>
              <a:t>ảnh</a:t>
            </a:r>
            <a:r>
              <a:rPr lang="en-US" sz="3600" dirty="0">
                <a:solidFill>
                  <a:schemeClr val="bg2"/>
                </a:solidFill>
                <a:latin typeface="TRY Fat Black" pitchFamily="2" charset="-128"/>
                <a:ea typeface="TRY Fat Black" pitchFamily="2" charset="-128"/>
              </a:rPr>
              <a:t> </a:t>
            </a:r>
            <a:endParaRPr lang="en-GB" sz="3600" dirty="0">
              <a:solidFill>
                <a:schemeClr val="bg2"/>
              </a:solidFill>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11" name="Picture 10" descr="Several images of different colors of dots&#10;&#10;Description automatically generated with medium confidence">
            <a:extLst>
              <a:ext uri="{FF2B5EF4-FFF2-40B4-BE49-F238E27FC236}">
                <a16:creationId xmlns:a16="http://schemas.microsoft.com/office/drawing/2014/main" id="{36CCFE5E-6D14-0A47-76CA-E5C0D12FDCA4}"/>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6303349" y="1233580"/>
            <a:ext cx="5222734" cy="3517352"/>
          </a:xfrm>
          <a:prstGeom prst="rect">
            <a:avLst/>
          </a:prstGeom>
        </p:spPr>
      </p:pic>
      <p:sp>
        <p:nvSpPr>
          <p:cNvPr id="3" name="Title 2">
            <a:extLst>
              <a:ext uri="{FF2B5EF4-FFF2-40B4-BE49-F238E27FC236}">
                <a16:creationId xmlns:a16="http://schemas.microsoft.com/office/drawing/2014/main" id="{41D6E5B8-4D4D-67E8-2FC3-BB4045FDE1D7}"/>
              </a:ext>
            </a:extLst>
          </p:cNvPr>
          <p:cNvSpPr>
            <a:spLocks noGrp="1"/>
          </p:cNvSpPr>
          <p:nvPr>
            <p:ph type="title"/>
          </p:nvPr>
        </p:nvSpPr>
        <p:spPr/>
        <p:txBody>
          <a:bodyPr/>
          <a:lstStyle/>
          <a:p>
            <a:r>
              <a:rPr lang="en-US" sz="4400" dirty="0" err="1">
                <a:solidFill>
                  <a:schemeClr val="bg2"/>
                </a:solidFill>
                <a:latin typeface="TRY Fat Black" pitchFamily="2" charset="-128"/>
                <a:ea typeface="TRY Fat Black" pitchFamily="2" charset="-128"/>
              </a:rPr>
              <a:t>Xây</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dựng</a:t>
            </a:r>
            <a:r>
              <a:rPr lang="en-US" sz="4400" dirty="0">
                <a:solidFill>
                  <a:schemeClr val="bg2"/>
                </a:solidFill>
                <a:latin typeface="TRY Fat Black" pitchFamily="2" charset="-128"/>
                <a:ea typeface="TRY Fat Black" pitchFamily="2" charset="-128"/>
              </a:rPr>
              <a:t> ý </a:t>
            </a:r>
            <a:r>
              <a:rPr lang="en-US" sz="4400" dirty="0" err="1">
                <a:solidFill>
                  <a:schemeClr val="bg2"/>
                </a:solidFill>
                <a:latin typeface="TRY Fat Black" pitchFamily="2" charset="-128"/>
                <a:ea typeface="TRY Fat Black" pitchFamily="2" charset="-128"/>
              </a:rPr>
              <a:t>tưởng</a:t>
            </a:r>
            <a:endParaRPr lang="en-GB" sz="4400" dirty="0">
              <a:solidFill>
                <a:schemeClr val="bg2"/>
              </a:solidFill>
              <a:latin typeface="TRY Fat Black" pitchFamily="2" charset="-128"/>
              <a:ea typeface="TRY Fat Black" pitchFamily="2" charset="-128"/>
            </a:endParaRPr>
          </a:p>
        </p:txBody>
      </p:sp>
      <p:pic>
        <p:nvPicPr>
          <p:cNvPr id="5" name="Picture 4" descr="A screenshot of a computer program">
            <a:extLst>
              <a:ext uri="{FF2B5EF4-FFF2-40B4-BE49-F238E27FC236}">
                <a16:creationId xmlns:a16="http://schemas.microsoft.com/office/drawing/2014/main" id="{1E29F380-D6FA-FA4F-1F9B-478D20D64D7E}"/>
              </a:ext>
              <a:ext uri="{C183D7F6-B498-43B3-948B-1728B52AA6E4}">
                <adec:decorative xmlns:adec="http://schemas.microsoft.com/office/drawing/2017/decorative" val="0"/>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r="456"/>
          <a:stretch/>
        </p:blipFill>
        <p:spPr>
          <a:xfrm>
            <a:off x="-4983727" y="1126304"/>
            <a:ext cx="3998468" cy="3300192"/>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C4673630-F2BC-C7E6-426C-2E445F449C08}"/>
              </a:ext>
            </a:extLst>
          </p:cNvPr>
          <p:cNvPicPr>
            <a:picLocks noChangeAspect="1"/>
          </p:cNvPicPr>
          <p:nvPr/>
        </p:nvPicPr>
        <p:blipFill>
          <a:blip r:embed="rId7">
            <a:alphaModFix/>
            <a:extLst>
              <a:ext uri="{BEBA8EAE-BF5A-486C-A8C5-ECC9F3942E4B}">
                <a14:imgProps xmlns:a14="http://schemas.microsoft.com/office/drawing/2010/main">
                  <a14:imgLayer r:embed="rId8">
                    <a14:imgEffect>
                      <a14:artisticBlur/>
                    </a14:imgEffect>
                  </a14:imgLayer>
                </a14:imgProps>
              </a:ext>
            </a:extLst>
          </a:blip>
          <a:stretch>
            <a:fillRect/>
          </a:stretch>
        </p:blipFill>
        <p:spPr>
          <a:xfrm>
            <a:off x="-530566" y="1140159"/>
            <a:ext cx="3357068" cy="3704194"/>
          </a:xfrm>
          <a:prstGeom prst="rect">
            <a:avLst/>
          </a:prstGeom>
          <a:effectLst>
            <a:reflection endPos="0" dist="50800" dir="5400000" sy="-100000" algn="bl" rotWithShape="0"/>
            <a:softEdge rad="0"/>
          </a:effectLst>
        </p:spPr>
      </p:pic>
      <p:pic>
        <p:nvPicPr>
          <p:cNvPr id="9" name="Picture 8" descr="A screen shot of a computer program&#10;&#10;Description automatically generated">
            <a:extLst>
              <a:ext uri="{FF2B5EF4-FFF2-40B4-BE49-F238E27FC236}">
                <a16:creationId xmlns:a16="http://schemas.microsoft.com/office/drawing/2014/main" id="{B8527844-A0A0-028D-B0A6-A7B04A6EEB5C}"/>
              </a:ext>
            </a:extLst>
          </p:cNvPr>
          <p:cNvPicPr>
            <a:picLocks noChangeAspect="1"/>
          </p:cNvPicPr>
          <p:nvPr/>
        </p:nvPicPr>
        <p:blipFill>
          <a:blip r:embed="rId9"/>
          <a:stretch>
            <a:fillRect/>
          </a:stretch>
        </p:blipFill>
        <p:spPr>
          <a:xfrm>
            <a:off x="3264403" y="176712"/>
            <a:ext cx="2615194" cy="4790075"/>
          </a:xfrm>
          <a:prstGeom prst="rect">
            <a:avLst/>
          </a:prstGeom>
        </p:spPr>
      </p:pic>
    </p:spTree>
    <p:extLst>
      <p:ext uri="{BB962C8B-B14F-4D97-AF65-F5344CB8AC3E}">
        <p14:creationId xmlns:p14="http://schemas.microsoft.com/office/powerpoint/2010/main" val="3811450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3" name="Title 2">
            <a:extLst>
              <a:ext uri="{FF2B5EF4-FFF2-40B4-BE49-F238E27FC236}">
                <a16:creationId xmlns:a16="http://schemas.microsoft.com/office/drawing/2014/main" id="{41D6E5B8-4D4D-67E8-2FC3-BB4045FDE1D7}"/>
              </a:ext>
            </a:extLst>
          </p:cNvPr>
          <p:cNvSpPr>
            <a:spLocks noGrp="1"/>
          </p:cNvSpPr>
          <p:nvPr>
            <p:ph type="title"/>
          </p:nvPr>
        </p:nvSpPr>
        <p:spPr/>
        <p:txBody>
          <a:bodyPr/>
          <a:lstStyle/>
          <a:p>
            <a:r>
              <a:rPr lang="en-US" sz="4400" dirty="0" err="1">
                <a:solidFill>
                  <a:schemeClr val="bg2"/>
                </a:solidFill>
                <a:latin typeface="TRY Fat Black" pitchFamily="2" charset="-128"/>
                <a:ea typeface="TRY Fat Black" pitchFamily="2" charset="-128"/>
              </a:rPr>
              <a:t>Xây</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dựng</a:t>
            </a:r>
            <a:r>
              <a:rPr lang="en-US" sz="4400" dirty="0">
                <a:solidFill>
                  <a:schemeClr val="bg2"/>
                </a:solidFill>
                <a:latin typeface="TRY Fat Black" pitchFamily="2" charset="-128"/>
                <a:ea typeface="TRY Fat Black" pitchFamily="2" charset="-128"/>
              </a:rPr>
              <a:t> ý </a:t>
            </a:r>
            <a:r>
              <a:rPr lang="en-US" sz="4400" dirty="0" err="1">
                <a:solidFill>
                  <a:schemeClr val="bg2"/>
                </a:solidFill>
                <a:latin typeface="TRY Fat Black" pitchFamily="2" charset="-128"/>
                <a:ea typeface="TRY Fat Black" pitchFamily="2" charset="-128"/>
              </a:rPr>
              <a:t>tưởng</a:t>
            </a:r>
            <a:endParaRPr lang="en-GB" sz="4400" dirty="0">
              <a:solidFill>
                <a:schemeClr val="bg2"/>
              </a:solidFill>
              <a:latin typeface="TRY Fat Black" pitchFamily="2" charset="-128"/>
              <a:ea typeface="TRY Fat Black" pitchFamily="2" charset="-128"/>
            </a:endParaRPr>
          </a:p>
        </p:txBody>
      </p:sp>
      <p:pic>
        <p:nvPicPr>
          <p:cNvPr id="5" name="Picture 4" descr="A screenshot of a computer program">
            <a:extLst>
              <a:ext uri="{FF2B5EF4-FFF2-40B4-BE49-F238E27FC236}">
                <a16:creationId xmlns:a16="http://schemas.microsoft.com/office/drawing/2014/main" id="{1E29F380-D6FA-FA4F-1F9B-478D20D64D7E}"/>
              </a:ext>
              <a:ext uri="{C183D7F6-B498-43B3-948B-1728B52AA6E4}">
                <adec:decorative xmlns:adec="http://schemas.microsoft.com/office/drawing/2017/decorative" val="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r="456"/>
          <a:stretch/>
        </p:blipFill>
        <p:spPr>
          <a:xfrm>
            <a:off x="-4983727" y="1126304"/>
            <a:ext cx="3998468" cy="3300192"/>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C4673630-F2BC-C7E6-426C-2E445F449C08}"/>
              </a:ext>
            </a:extLst>
          </p:cNvPr>
          <p:cNvPicPr>
            <a:picLocks noChangeAspect="1"/>
          </p:cNvPicPr>
          <p:nvPr/>
        </p:nvPicPr>
        <p:blipFill>
          <a:blip r:embed="rId5">
            <a:alphaModFix/>
            <a:extLst>
              <a:ext uri="{BEBA8EAE-BF5A-486C-A8C5-ECC9F3942E4B}">
                <a14:imgProps xmlns:a14="http://schemas.microsoft.com/office/drawing/2010/main">
                  <a14:imgLayer r:embed="rId6">
                    <a14:imgEffect>
                      <a14:artisticBlur/>
                    </a14:imgEffect>
                  </a14:imgLayer>
                </a14:imgProps>
              </a:ext>
            </a:extLst>
          </a:blip>
          <a:stretch>
            <a:fillRect/>
          </a:stretch>
        </p:blipFill>
        <p:spPr>
          <a:xfrm>
            <a:off x="-3502937" y="924303"/>
            <a:ext cx="3357068" cy="3704194"/>
          </a:xfrm>
          <a:prstGeom prst="rect">
            <a:avLst/>
          </a:prstGeom>
          <a:effectLst>
            <a:reflection endPos="0" dist="50800" dir="5400000" sy="-100000" algn="bl" rotWithShape="0"/>
            <a:softEdge rad="0"/>
          </a:effectLst>
        </p:spPr>
      </p:pic>
      <p:pic>
        <p:nvPicPr>
          <p:cNvPr id="9" name="Picture 8" descr="A screen shot of a computer program&#10;&#10;Description automatically generated">
            <a:extLst>
              <a:ext uri="{FF2B5EF4-FFF2-40B4-BE49-F238E27FC236}">
                <a16:creationId xmlns:a16="http://schemas.microsoft.com/office/drawing/2014/main" id="{B8527844-A0A0-028D-B0A6-A7B04A6EEB5C}"/>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348384" y="1082254"/>
            <a:ext cx="1849875" cy="3388291"/>
          </a:xfrm>
          <a:prstGeom prst="rect">
            <a:avLst/>
          </a:prstGeom>
        </p:spPr>
      </p:pic>
      <p:pic>
        <p:nvPicPr>
          <p:cNvPr id="11" name="Picture 10" descr="Several images of different colors of dots&#10;&#10;Description automatically generated with medium confidence">
            <a:extLst>
              <a:ext uri="{FF2B5EF4-FFF2-40B4-BE49-F238E27FC236}">
                <a16:creationId xmlns:a16="http://schemas.microsoft.com/office/drawing/2014/main" id="{36CCFE5E-6D14-0A47-76CA-E5C0D12FDCA4}"/>
              </a:ext>
            </a:extLst>
          </p:cNvPr>
          <p:cNvPicPr>
            <a:picLocks noChangeAspect="1"/>
          </p:cNvPicPr>
          <p:nvPr/>
        </p:nvPicPr>
        <p:blipFill>
          <a:blip r:embed="rId9"/>
          <a:stretch>
            <a:fillRect/>
          </a:stretch>
        </p:blipFill>
        <p:spPr>
          <a:xfrm>
            <a:off x="1169043" y="211353"/>
            <a:ext cx="6990498" cy="4707888"/>
          </a:xfrm>
          <a:prstGeom prst="rect">
            <a:avLst/>
          </a:prstGeom>
        </p:spPr>
      </p:pic>
    </p:spTree>
    <p:extLst>
      <p:ext uri="{BB962C8B-B14F-4D97-AF65-F5344CB8AC3E}">
        <p14:creationId xmlns:p14="http://schemas.microsoft.com/office/powerpoint/2010/main" val="275099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7" name="Google Shape;537;p48"/>
          <p:cNvSpPr txBox="1">
            <a:spLocks noGrp="1"/>
          </p:cNvSpPr>
          <p:nvPr>
            <p:ph type="title"/>
          </p:nvPr>
        </p:nvSpPr>
        <p:spPr>
          <a:xfrm>
            <a:off x="720000" y="21353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solidFill>
                  <a:schemeClr val="bg2"/>
                </a:solidFill>
                <a:latin typeface="TRY Fat Black" pitchFamily="2" charset="-128"/>
                <a:ea typeface="TRY Fat Black" pitchFamily="2" charset="-128"/>
              </a:rPr>
              <a:t>Xây</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dựng</a:t>
            </a:r>
            <a:r>
              <a:rPr lang="en-US" sz="4400" dirty="0">
                <a:solidFill>
                  <a:schemeClr val="bg2"/>
                </a:solidFill>
                <a:latin typeface="TRY Fat Black" pitchFamily="2" charset="-128"/>
                <a:ea typeface="TRY Fat Black" pitchFamily="2" charset="-128"/>
              </a:rPr>
              <a:t> ý </a:t>
            </a:r>
            <a:r>
              <a:rPr lang="en-US" sz="4400" dirty="0" err="1">
                <a:solidFill>
                  <a:schemeClr val="bg2"/>
                </a:solidFill>
                <a:latin typeface="TRY Fat Black" pitchFamily="2" charset="-128"/>
                <a:ea typeface="TRY Fat Black" pitchFamily="2" charset="-128"/>
              </a:rPr>
              <a:t>tưởng</a:t>
            </a:r>
            <a:endParaRPr sz="4000" dirty="0"/>
          </a:p>
        </p:txBody>
      </p:sp>
      <p:pic>
        <p:nvPicPr>
          <p:cNvPr id="3" name="Picture 2" descr="A screen shot of a computer screen&#10;&#10;Description automatically generated">
            <a:extLst>
              <a:ext uri="{FF2B5EF4-FFF2-40B4-BE49-F238E27FC236}">
                <a16:creationId xmlns:a16="http://schemas.microsoft.com/office/drawing/2014/main" id="{106EE217-5AD3-4F9D-6950-C2D13AF9DFCC}"/>
              </a:ext>
            </a:extLst>
          </p:cNvPr>
          <p:cNvPicPr>
            <a:picLocks noChangeAspect="1"/>
          </p:cNvPicPr>
          <p:nvPr/>
        </p:nvPicPr>
        <p:blipFill>
          <a:blip r:embed="rId3"/>
          <a:stretch>
            <a:fillRect/>
          </a:stretch>
        </p:blipFill>
        <p:spPr>
          <a:xfrm>
            <a:off x="1049083" y="5311932"/>
            <a:ext cx="7374917" cy="1298845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EB2EB177-3038-E6AD-DF32-C7C06B115E96}"/>
              </a:ext>
            </a:extLst>
          </p:cNvPr>
          <p:cNvSpPr/>
          <p:nvPr/>
        </p:nvSpPr>
        <p:spPr>
          <a:xfrm>
            <a:off x="884541" y="901978"/>
            <a:ext cx="7374917" cy="185195"/>
          </a:xfrm>
          <a:prstGeom prst="round2SameRect">
            <a:avLst/>
          </a:prstGeom>
          <a:solidFill>
            <a:srgbClr val="8994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7" name="Google Shape;537;p48"/>
          <p:cNvSpPr txBox="1">
            <a:spLocks noGrp="1"/>
          </p:cNvSpPr>
          <p:nvPr>
            <p:ph type="title"/>
          </p:nvPr>
        </p:nvSpPr>
        <p:spPr>
          <a:xfrm>
            <a:off x="720000" y="21353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solidFill>
                  <a:schemeClr val="bg2"/>
                </a:solidFill>
                <a:latin typeface="TRY Fat Black" pitchFamily="2" charset="-128"/>
                <a:ea typeface="TRY Fat Black" pitchFamily="2" charset="-128"/>
              </a:rPr>
              <a:t>Xây</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dựng</a:t>
            </a:r>
            <a:r>
              <a:rPr lang="en-US" sz="4400" dirty="0">
                <a:solidFill>
                  <a:schemeClr val="bg2"/>
                </a:solidFill>
                <a:latin typeface="TRY Fat Black" pitchFamily="2" charset="-128"/>
                <a:ea typeface="TRY Fat Black" pitchFamily="2" charset="-128"/>
              </a:rPr>
              <a:t> ý </a:t>
            </a:r>
            <a:r>
              <a:rPr lang="en-US" sz="4400" dirty="0" err="1">
                <a:solidFill>
                  <a:schemeClr val="bg2"/>
                </a:solidFill>
                <a:latin typeface="TRY Fat Black" pitchFamily="2" charset="-128"/>
                <a:ea typeface="TRY Fat Black" pitchFamily="2" charset="-128"/>
              </a:rPr>
              <a:t>tưởng</a:t>
            </a:r>
            <a:endParaRPr sz="4000" dirty="0"/>
          </a:p>
        </p:txBody>
      </p:sp>
      <p:pic>
        <p:nvPicPr>
          <p:cNvPr id="3" name="Picture 2" descr="A screen shot of a computer screen&#10;&#10;Description automatically generated">
            <a:extLst>
              <a:ext uri="{FF2B5EF4-FFF2-40B4-BE49-F238E27FC236}">
                <a16:creationId xmlns:a16="http://schemas.microsoft.com/office/drawing/2014/main" id="{106EE217-5AD3-4F9D-6950-C2D13AF9DFCC}"/>
              </a:ext>
            </a:extLst>
          </p:cNvPr>
          <p:cNvPicPr>
            <a:picLocks noChangeAspect="1"/>
          </p:cNvPicPr>
          <p:nvPr/>
        </p:nvPicPr>
        <p:blipFill>
          <a:blip r:embed="rId3"/>
          <a:stretch>
            <a:fillRect/>
          </a:stretch>
        </p:blipFill>
        <p:spPr>
          <a:xfrm>
            <a:off x="884541" y="901978"/>
            <a:ext cx="7374917" cy="12988459"/>
          </a:xfrm>
          <a:prstGeom prst="rect">
            <a:avLst/>
          </a:prstGeom>
        </p:spPr>
      </p:pic>
    </p:spTree>
    <p:extLst>
      <p:ext uri="{BB962C8B-B14F-4D97-AF65-F5344CB8AC3E}">
        <p14:creationId xmlns:p14="http://schemas.microsoft.com/office/powerpoint/2010/main" val="2309701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7" name="Google Shape;537;p48"/>
          <p:cNvSpPr txBox="1">
            <a:spLocks noGrp="1"/>
          </p:cNvSpPr>
          <p:nvPr>
            <p:ph type="title"/>
          </p:nvPr>
        </p:nvSpPr>
        <p:spPr>
          <a:xfrm>
            <a:off x="720000" y="21353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solidFill>
                  <a:schemeClr val="bg2"/>
                </a:solidFill>
                <a:latin typeface="TRY Fat Black" pitchFamily="2" charset="-128"/>
                <a:ea typeface="TRY Fat Black" pitchFamily="2" charset="-128"/>
              </a:rPr>
              <a:t>Xây</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dựng</a:t>
            </a:r>
            <a:r>
              <a:rPr lang="en-US" sz="4400" dirty="0">
                <a:solidFill>
                  <a:schemeClr val="bg2"/>
                </a:solidFill>
                <a:latin typeface="TRY Fat Black" pitchFamily="2" charset="-128"/>
                <a:ea typeface="TRY Fat Black" pitchFamily="2" charset="-128"/>
              </a:rPr>
              <a:t> ý </a:t>
            </a:r>
            <a:r>
              <a:rPr lang="en-US" sz="4400" dirty="0" err="1">
                <a:solidFill>
                  <a:schemeClr val="bg2"/>
                </a:solidFill>
                <a:latin typeface="TRY Fat Black" pitchFamily="2" charset="-128"/>
                <a:ea typeface="TRY Fat Black" pitchFamily="2" charset="-128"/>
              </a:rPr>
              <a:t>tưởng</a:t>
            </a:r>
            <a:endParaRPr sz="4000" dirty="0"/>
          </a:p>
        </p:txBody>
      </p:sp>
      <p:pic>
        <p:nvPicPr>
          <p:cNvPr id="3" name="Picture 2" descr="A screen shot of a computer screen&#10;&#10;Description automatically generated">
            <a:extLst>
              <a:ext uri="{FF2B5EF4-FFF2-40B4-BE49-F238E27FC236}">
                <a16:creationId xmlns:a16="http://schemas.microsoft.com/office/drawing/2014/main" id="{106EE217-5AD3-4F9D-6950-C2D13AF9DFCC}"/>
              </a:ext>
            </a:extLst>
          </p:cNvPr>
          <p:cNvPicPr>
            <a:picLocks noChangeAspect="1"/>
          </p:cNvPicPr>
          <p:nvPr/>
        </p:nvPicPr>
        <p:blipFill rotWithShape="1">
          <a:blip r:embed="rId3"/>
          <a:srcRect t="32266"/>
          <a:stretch/>
        </p:blipFill>
        <p:spPr>
          <a:xfrm>
            <a:off x="884541" y="971426"/>
            <a:ext cx="7374917" cy="8797575"/>
          </a:xfrm>
          <a:prstGeom prst="rect">
            <a:avLst/>
          </a:prstGeom>
        </p:spPr>
      </p:pic>
      <p:sp>
        <p:nvSpPr>
          <p:cNvPr id="2" name="Rectangle: Top Corners Rounded 1">
            <a:extLst>
              <a:ext uri="{FF2B5EF4-FFF2-40B4-BE49-F238E27FC236}">
                <a16:creationId xmlns:a16="http://schemas.microsoft.com/office/drawing/2014/main" id="{C18A7F96-747C-2638-C00D-5CF8F2DB768E}"/>
              </a:ext>
            </a:extLst>
          </p:cNvPr>
          <p:cNvSpPr/>
          <p:nvPr/>
        </p:nvSpPr>
        <p:spPr>
          <a:xfrm>
            <a:off x="884540" y="786230"/>
            <a:ext cx="7374917" cy="185195"/>
          </a:xfrm>
          <a:prstGeom prst="round2SameRect">
            <a:avLst/>
          </a:prstGeom>
          <a:solidFill>
            <a:srgbClr val="8994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1127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7" name="Google Shape;537;p48"/>
          <p:cNvSpPr txBox="1">
            <a:spLocks noGrp="1"/>
          </p:cNvSpPr>
          <p:nvPr>
            <p:ph type="title"/>
          </p:nvPr>
        </p:nvSpPr>
        <p:spPr>
          <a:xfrm>
            <a:off x="720000" y="21353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solidFill>
                  <a:schemeClr val="bg2"/>
                </a:solidFill>
                <a:latin typeface="TRY Fat Black" pitchFamily="2" charset="-128"/>
                <a:ea typeface="TRY Fat Black" pitchFamily="2" charset="-128"/>
              </a:rPr>
              <a:t>Xây</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dựng</a:t>
            </a:r>
            <a:r>
              <a:rPr lang="en-US" sz="4400" dirty="0">
                <a:solidFill>
                  <a:schemeClr val="bg2"/>
                </a:solidFill>
                <a:latin typeface="TRY Fat Black" pitchFamily="2" charset="-128"/>
                <a:ea typeface="TRY Fat Black" pitchFamily="2" charset="-128"/>
              </a:rPr>
              <a:t> ý </a:t>
            </a:r>
            <a:r>
              <a:rPr lang="en-US" sz="4400" dirty="0" err="1">
                <a:solidFill>
                  <a:schemeClr val="bg2"/>
                </a:solidFill>
                <a:latin typeface="TRY Fat Black" pitchFamily="2" charset="-128"/>
                <a:ea typeface="TRY Fat Black" pitchFamily="2" charset="-128"/>
              </a:rPr>
              <a:t>tưởng</a:t>
            </a:r>
            <a:endParaRPr sz="4000" dirty="0"/>
          </a:p>
        </p:txBody>
      </p:sp>
      <p:pic>
        <p:nvPicPr>
          <p:cNvPr id="3" name="Picture 2" descr="A screen shot of a computer screen&#10;&#10;Description automatically generated">
            <a:extLst>
              <a:ext uri="{FF2B5EF4-FFF2-40B4-BE49-F238E27FC236}">
                <a16:creationId xmlns:a16="http://schemas.microsoft.com/office/drawing/2014/main" id="{106EE217-5AD3-4F9D-6950-C2D13AF9DFCC}"/>
              </a:ext>
            </a:extLst>
          </p:cNvPr>
          <p:cNvPicPr>
            <a:picLocks noChangeAspect="1"/>
          </p:cNvPicPr>
          <p:nvPr/>
        </p:nvPicPr>
        <p:blipFill rotWithShape="1">
          <a:blip r:embed="rId3"/>
          <a:srcRect t="62701"/>
          <a:stretch/>
        </p:blipFill>
        <p:spPr>
          <a:xfrm>
            <a:off x="979635" y="884863"/>
            <a:ext cx="7374917" cy="4844574"/>
          </a:xfrm>
          <a:prstGeom prst="rect">
            <a:avLst/>
          </a:prstGeom>
        </p:spPr>
      </p:pic>
      <p:sp>
        <p:nvSpPr>
          <p:cNvPr id="2" name="Rectangle: Top Corners Rounded 1">
            <a:extLst>
              <a:ext uri="{FF2B5EF4-FFF2-40B4-BE49-F238E27FC236}">
                <a16:creationId xmlns:a16="http://schemas.microsoft.com/office/drawing/2014/main" id="{557C1F63-DBE8-8AA0-762C-78F03C842901}"/>
              </a:ext>
            </a:extLst>
          </p:cNvPr>
          <p:cNvSpPr/>
          <p:nvPr/>
        </p:nvSpPr>
        <p:spPr>
          <a:xfrm>
            <a:off x="979634" y="699668"/>
            <a:ext cx="7374917" cy="185195"/>
          </a:xfrm>
          <a:prstGeom prst="round2SameRect">
            <a:avLst/>
          </a:prstGeom>
          <a:solidFill>
            <a:srgbClr val="8994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7291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7" name="Google Shape;537;p48"/>
          <p:cNvSpPr txBox="1">
            <a:spLocks noGrp="1"/>
          </p:cNvSpPr>
          <p:nvPr>
            <p:ph type="title"/>
          </p:nvPr>
        </p:nvSpPr>
        <p:spPr>
          <a:xfrm>
            <a:off x="720000" y="21353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solidFill>
                  <a:schemeClr val="bg2"/>
                </a:solidFill>
                <a:latin typeface="TRY Fat Black" pitchFamily="2" charset="-128"/>
                <a:ea typeface="TRY Fat Black" pitchFamily="2" charset="-128"/>
              </a:rPr>
              <a:t>Xây</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dựng</a:t>
            </a:r>
            <a:r>
              <a:rPr lang="en-US" sz="4400" dirty="0">
                <a:solidFill>
                  <a:schemeClr val="bg2"/>
                </a:solidFill>
                <a:latin typeface="TRY Fat Black" pitchFamily="2" charset="-128"/>
                <a:ea typeface="TRY Fat Black" pitchFamily="2" charset="-128"/>
              </a:rPr>
              <a:t> ý </a:t>
            </a:r>
            <a:r>
              <a:rPr lang="en-US" sz="4400" dirty="0" err="1">
                <a:solidFill>
                  <a:schemeClr val="bg2"/>
                </a:solidFill>
                <a:latin typeface="TRY Fat Black" pitchFamily="2" charset="-128"/>
                <a:ea typeface="TRY Fat Black" pitchFamily="2" charset="-128"/>
              </a:rPr>
              <a:t>tưởng</a:t>
            </a:r>
            <a:endParaRPr sz="4000" dirty="0"/>
          </a:p>
        </p:txBody>
      </p:sp>
      <p:pic>
        <p:nvPicPr>
          <p:cNvPr id="3" name="Picture 2" descr="A screen shot of a computer screen&#10;&#10;Description automatically generated">
            <a:extLst>
              <a:ext uri="{FF2B5EF4-FFF2-40B4-BE49-F238E27FC236}">
                <a16:creationId xmlns:a16="http://schemas.microsoft.com/office/drawing/2014/main" id="{106EE217-5AD3-4F9D-6950-C2D13AF9DFCC}"/>
              </a:ext>
            </a:extLst>
          </p:cNvPr>
          <p:cNvPicPr>
            <a:picLocks noChangeAspect="1"/>
          </p:cNvPicPr>
          <p:nvPr/>
        </p:nvPicPr>
        <p:blipFill rotWithShape="1">
          <a:blip r:embed="rId3"/>
          <a:srcRect l="-942" t="68241" r="942" b="-4511"/>
          <a:stretch/>
        </p:blipFill>
        <p:spPr>
          <a:xfrm>
            <a:off x="884541" y="868100"/>
            <a:ext cx="7374917" cy="4710865"/>
          </a:xfrm>
          <a:prstGeom prst="rect">
            <a:avLst/>
          </a:prstGeom>
        </p:spPr>
      </p:pic>
      <p:sp>
        <p:nvSpPr>
          <p:cNvPr id="2" name="Rectangle: Top Corners Rounded 1">
            <a:extLst>
              <a:ext uri="{FF2B5EF4-FFF2-40B4-BE49-F238E27FC236}">
                <a16:creationId xmlns:a16="http://schemas.microsoft.com/office/drawing/2014/main" id="{BC426F54-770E-47FA-701B-5D5BA2211B30}"/>
              </a:ext>
            </a:extLst>
          </p:cNvPr>
          <p:cNvSpPr/>
          <p:nvPr/>
        </p:nvSpPr>
        <p:spPr>
          <a:xfrm>
            <a:off x="950581" y="693633"/>
            <a:ext cx="7308878" cy="185195"/>
          </a:xfrm>
          <a:prstGeom prst="round2SameRect">
            <a:avLst/>
          </a:prstGeom>
          <a:solidFill>
            <a:srgbClr val="8994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038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7" name="Google Shape;537;p48"/>
          <p:cNvSpPr txBox="1">
            <a:spLocks noGrp="1"/>
          </p:cNvSpPr>
          <p:nvPr>
            <p:ph type="title"/>
          </p:nvPr>
        </p:nvSpPr>
        <p:spPr>
          <a:xfrm>
            <a:off x="720000" y="21353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solidFill>
                  <a:schemeClr val="bg2"/>
                </a:solidFill>
                <a:latin typeface="TRY Fat Black" pitchFamily="2" charset="-128"/>
                <a:ea typeface="TRY Fat Black" pitchFamily="2" charset="-128"/>
              </a:rPr>
              <a:t>Xây</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dựng</a:t>
            </a:r>
            <a:r>
              <a:rPr lang="en-US" sz="4400" dirty="0">
                <a:solidFill>
                  <a:schemeClr val="bg2"/>
                </a:solidFill>
                <a:latin typeface="TRY Fat Black" pitchFamily="2" charset="-128"/>
                <a:ea typeface="TRY Fat Black" pitchFamily="2" charset="-128"/>
              </a:rPr>
              <a:t> ý </a:t>
            </a:r>
            <a:r>
              <a:rPr lang="en-US" sz="4400" dirty="0" err="1">
                <a:solidFill>
                  <a:schemeClr val="bg2"/>
                </a:solidFill>
                <a:latin typeface="TRY Fat Black" pitchFamily="2" charset="-128"/>
                <a:ea typeface="TRY Fat Black" pitchFamily="2" charset="-128"/>
              </a:rPr>
              <a:t>tưởng</a:t>
            </a:r>
            <a:endParaRPr sz="4000" dirty="0"/>
          </a:p>
        </p:txBody>
      </p:sp>
      <p:pic>
        <p:nvPicPr>
          <p:cNvPr id="3" name="Picture 2" descr="A screen shot of a computer screen&#10;&#10;Description automatically generated">
            <a:extLst>
              <a:ext uri="{FF2B5EF4-FFF2-40B4-BE49-F238E27FC236}">
                <a16:creationId xmlns:a16="http://schemas.microsoft.com/office/drawing/2014/main" id="{106EE217-5AD3-4F9D-6950-C2D13AF9DFCC}"/>
              </a:ext>
            </a:extLst>
          </p:cNvPr>
          <p:cNvPicPr>
            <a:picLocks noChangeAspect="1"/>
          </p:cNvPicPr>
          <p:nvPr/>
        </p:nvPicPr>
        <p:blipFill rotWithShape="1">
          <a:blip r:embed="rId3"/>
          <a:srcRect l="895" t="99917" r="-895" b="-31661"/>
          <a:stretch/>
        </p:blipFill>
        <p:spPr>
          <a:xfrm>
            <a:off x="950580" y="786231"/>
            <a:ext cx="7374917" cy="4123000"/>
          </a:xfrm>
          <a:prstGeom prst="rect">
            <a:avLst/>
          </a:prstGeom>
        </p:spPr>
      </p:pic>
      <p:sp>
        <p:nvSpPr>
          <p:cNvPr id="2" name="Rectangle: Top Corners Rounded 1">
            <a:extLst>
              <a:ext uri="{FF2B5EF4-FFF2-40B4-BE49-F238E27FC236}">
                <a16:creationId xmlns:a16="http://schemas.microsoft.com/office/drawing/2014/main" id="{BC426F54-770E-47FA-701B-5D5BA2211B30}"/>
              </a:ext>
            </a:extLst>
          </p:cNvPr>
          <p:cNvSpPr/>
          <p:nvPr/>
        </p:nvSpPr>
        <p:spPr>
          <a:xfrm>
            <a:off x="852077" y="786231"/>
            <a:ext cx="7473420" cy="185195"/>
          </a:xfrm>
          <a:prstGeom prst="round2SameRect">
            <a:avLst/>
          </a:prstGeom>
          <a:solidFill>
            <a:srgbClr val="8994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45463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7" name="Google Shape;537;p48"/>
          <p:cNvSpPr txBox="1">
            <a:spLocks noGrp="1"/>
          </p:cNvSpPr>
          <p:nvPr>
            <p:ph type="title"/>
          </p:nvPr>
        </p:nvSpPr>
        <p:spPr>
          <a:xfrm>
            <a:off x="720000" y="21353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solidFill>
                  <a:schemeClr val="bg2"/>
                </a:solidFill>
                <a:latin typeface="TRY Fat Black" pitchFamily="2" charset="-128"/>
                <a:ea typeface="TRY Fat Black" pitchFamily="2" charset="-128"/>
              </a:rPr>
              <a:t>Kết</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quả</a:t>
            </a:r>
            <a:endParaRPr sz="4000" dirty="0"/>
          </a:p>
        </p:txBody>
      </p:sp>
      <p:pic>
        <p:nvPicPr>
          <p:cNvPr id="5" name="Picture 4" descr="Several different types of blobs&#10;&#10;Description automatically generated">
            <a:extLst>
              <a:ext uri="{FF2B5EF4-FFF2-40B4-BE49-F238E27FC236}">
                <a16:creationId xmlns:a16="http://schemas.microsoft.com/office/drawing/2014/main" id="{D101B653-4AA6-DB23-DBB3-44AFA6DB2D5B}"/>
              </a:ext>
            </a:extLst>
          </p:cNvPr>
          <p:cNvPicPr>
            <a:picLocks noChangeAspect="1"/>
          </p:cNvPicPr>
          <p:nvPr/>
        </p:nvPicPr>
        <p:blipFill>
          <a:blip r:embed="rId3"/>
          <a:stretch>
            <a:fillRect/>
          </a:stretch>
        </p:blipFill>
        <p:spPr>
          <a:xfrm>
            <a:off x="188969" y="1047921"/>
            <a:ext cx="4777460" cy="2830659"/>
          </a:xfrm>
          <a:prstGeom prst="rect">
            <a:avLst/>
          </a:prstGeom>
        </p:spPr>
      </p:pic>
      <p:pic>
        <p:nvPicPr>
          <p:cNvPr id="7" name="Picture 6" descr="A close-up of a microscope&#10;&#10;Description automatically generated">
            <a:extLst>
              <a:ext uri="{FF2B5EF4-FFF2-40B4-BE49-F238E27FC236}">
                <a16:creationId xmlns:a16="http://schemas.microsoft.com/office/drawing/2014/main" id="{44F6A3BA-B907-A2CD-3ED1-64B73ABF404F}"/>
              </a:ext>
            </a:extLst>
          </p:cNvPr>
          <p:cNvPicPr>
            <a:picLocks noChangeAspect="1"/>
          </p:cNvPicPr>
          <p:nvPr/>
        </p:nvPicPr>
        <p:blipFill>
          <a:blip r:embed="rId4"/>
          <a:stretch>
            <a:fillRect/>
          </a:stretch>
        </p:blipFill>
        <p:spPr>
          <a:xfrm>
            <a:off x="6103620" y="918381"/>
            <a:ext cx="2653287" cy="3498459"/>
          </a:xfrm>
          <a:prstGeom prst="rect">
            <a:avLst/>
          </a:prstGeom>
        </p:spPr>
      </p:pic>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1FF7F7FC-CEFE-A20C-B350-C960A17431C1}"/>
                  </a:ext>
                </a:extLst>
              </p:cNvPr>
              <p:cNvGraphicFramePr>
                <a:graphicFrameLocks noChangeAspect="1"/>
              </p:cNvGraphicFramePr>
              <p:nvPr>
                <p:extLst>
                  <p:ext uri="{D42A27DB-BD31-4B8C-83A1-F6EECF244321}">
                    <p14:modId xmlns:p14="http://schemas.microsoft.com/office/powerpoint/2010/main" val="717981322"/>
                  </p:ext>
                </p:extLst>
              </p:nvPr>
            </p:nvGraphicFramePr>
            <p:xfrm>
              <a:off x="91440" y="986637"/>
              <a:ext cx="5250180" cy="2953226"/>
            </p:xfrm>
            <a:graphic>
              <a:graphicData uri="http://schemas.microsoft.com/office/powerpoint/2016/sectionzoom">
                <psez:sectionZm>
                  <psez:sectionZmObj sectionId="{E9A67BE0-6F13-488D-BE8C-7ACF300BDDA0}">
                    <psez:zmPr id="{A1939CE1-771E-43D4-AA4C-7E4C0E6CD16F}" transitionDur="1000">
                      <p166:blipFill xmlns:p166="http://schemas.microsoft.com/office/powerpoint/2016/6/main">
                        <a:blip r:embed="rId5"/>
                        <a:stretch>
                          <a:fillRect/>
                        </a:stretch>
                      </p166:blipFill>
                      <p166:spPr xmlns:p166="http://schemas.microsoft.com/office/powerpoint/2016/6/main">
                        <a:xfrm>
                          <a:off x="0" y="0"/>
                          <a:ext cx="5250180" cy="2953226"/>
                        </a:xfrm>
                        <a:prstGeom prst="rect">
                          <a:avLst/>
                        </a:prstGeom>
                      </p166:spPr>
                    </psez:zmPr>
                  </psez:sectionZmObj>
                </psez:sectionZm>
              </a:graphicData>
            </a:graphic>
          </p:graphicFrame>
        </mc:Choice>
        <mc:Fallback>
          <p:pic>
            <p:nvPicPr>
              <p:cNvPr id="11" name="Section Zoom 10">
                <a:hlinkClick r:id="rId6" action="ppaction://hlinksldjump"/>
                <a:extLst>
                  <a:ext uri="{FF2B5EF4-FFF2-40B4-BE49-F238E27FC236}">
                    <a16:creationId xmlns:a16="http://schemas.microsoft.com/office/drawing/2014/main" id="{1FF7F7FC-CEFE-A20C-B350-C960A17431C1}"/>
                  </a:ext>
                </a:extLst>
              </p:cNvPr>
              <p:cNvPicPr>
                <a:picLocks noGrp="1" noRot="1" noChangeAspect="1" noMove="1" noResize="1" noEditPoints="1" noAdjustHandles="1" noChangeArrowheads="1" noChangeShapeType="1"/>
              </p:cNvPicPr>
              <p:nvPr/>
            </p:nvPicPr>
            <p:blipFill>
              <a:blip r:embed="rId5"/>
              <a:stretch>
                <a:fillRect/>
              </a:stretch>
            </p:blipFill>
            <p:spPr>
              <a:xfrm>
                <a:off x="91440" y="986637"/>
                <a:ext cx="5250180" cy="2953226"/>
              </a:xfrm>
              <a:prstGeom prst="rect">
                <a:avLst/>
              </a:prstGeom>
            </p:spPr>
          </p:pic>
        </mc:Fallback>
      </mc:AlternateContent>
    </p:spTree>
    <p:extLst>
      <p:ext uri="{BB962C8B-B14F-4D97-AF65-F5344CB8AC3E}">
        <p14:creationId xmlns:p14="http://schemas.microsoft.com/office/powerpoint/2010/main" val="3209729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7" name="Google Shape;537;p48"/>
          <p:cNvSpPr txBox="1">
            <a:spLocks noGrp="1"/>
          </p:cNvSpPr>
          <p:nvPr>
            <p:ph type="title"/>
          </p:nvPr>
        </p:nvSpPr>
        <p:spPr>
          <a:xfrm>
            <a:off x="720000" y="21353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solidFill>
                  <a:schemeClr val="bg2"/>
                </a:solidFill>
                <a:latin typeface="TRY Fat Black" pitchFamily="2" charset="-128"/>
                <a:ea typeface="TRY Fat Black" pitchFamily="2" charset="-128"/>
              </a:rPr>
              <a:t>Kết</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quả</a:t>
            </a:r>
            <a:endParaRPr sz="4000" dirty="0"/>
          </a:p>
        </p:txBody>
      </p:sp>
      <p:pic>
        <p:nvPicPr>
          <p:cNvPr id="5" name="Picture 4" descr="Several different types of blobs&#10;&#10;Description automatically generated">
            <a:extLst>
              <a:ext uri="{FF2B5EF4-FFF2-40B4-BE49-F238E27FC236}">
                <a16:creationId xmlns:a16="http://schemas.microsoft.com/office/drawing/2014/main" id="{D101B653-4AA6-DB23-DBB3-44AFA6DB2D5B}"/>
              </a:ext>
            </a:extLst>
          </p:cNvPr>
          <p:cNvPicPr>
            <a:picLocks noChangeAspect="1"/>
          </p:cNvPicPr>
          <p:nvPr/>
        </p:nvPicPr>
        <p:blipFill>
          <a:blip r:embed="rId3"/>
          <a:stretch>
            <a:fillRect/>
          </a:stretch>
        </p:blipFill>
        <p:spPr>
          <a:xfrm>
            <a:off x="387093" y="105515"/>
            <a:ext cx="8324802" cy="4932470"/>
          </a:xfrm>
          <a:prstGeom prst="rect">
            <a:avLst/>
          </a:prstGeom>
        </p:spPr>
      </p:pic>
      <p:pic>
        <p:nvPicPr>
          <p:cNvPr id="7" name="Picture 6" descr="A close-up of a microscope&#10;&#10;Description automatically generated">
            <a:extLst>
              <a:ext uri="{FF2B5EF4-FFF2-40B4-BE49-F238E27FC236}">
                <a16:creationId xmlns:a16="http://schemas.microsoft.com/office/drawing/2014/main" id="{44F6A3BA-B907-A2CD-3ED1-64B73ABF404F}"/>
              </a:ext>
            </a:extLst>
          </p:cNvPr>
          <p:cNvPicPr>
            <a:picLocks noChangeAspect="1"/>
          </p:cNvPicPr>
          <p:nvPr/>
        </p:nvPicPr>
        <p:blipFill>
          <a:blip r:embed="rId4"/>
          <a:stretch>
            <a:fillRect/>
          </a:stretch>
        </p:blipFill>
        <p:spPr>
          <a:xfrm>
            <a:off x="9380220" y="903141"/>
            <a:ext cx="2653287" cy="3498459"/>
          </a:xfrm>
          <a:prstGeom prst="rect">
            <a:avLst/>
          </a:prstGeom>
        </p:spPr>
      </p:pic>
    </p:spTree>
    <p:extLst>
      <p:ext uri="{BB962C8B-B14F-4D97-AF65-F5344CB8AC3E}">
        <p14:creationId xmlns:p14="http://schemas.microsoft.com/office/powerpoint/2010/main" val="7792129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l="10621" t="9" r="10644"/>
          <a:stretch/>
        </p:blipFill>
        <p:spPr>
          <a:xfrm>
            <a:off x="5975600" y="948025"/>
            <a:ext cx="2192673" cy="3247425"/>
          </a:xfrm>
          <a:prstGeom prst="rect">
            <a:avLst/>
          </a:prstGeom>
          <a:noFill/>
          <a:ln>
            <a:noFill/>
          </a:ln>
        </p:spPr>
      </p:pic>
      <p:sp>
        <p:nvSpPr>
          <p:cNvPr id="408" name="Google Shape;408;p37"/>
          <p:cNvSpPr txBox="1">
            <a:spLocks noGrp="1"/>
          </p:cNvSpPr>
          <p:nvPr>
            <p:ph type="ctrTitle"/>
          </p:nvPr>
        </p:nvSpPr>
        <p:spPr>
          <a:xfrm>
            <a:off x="315101" y="1336220"/>
            <a:ext cx="6264294" cy="14465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err="1">
                <a:solidFill>
                  <a:schemeClr val="tx1">
                    <a:lumMod val="10000"/>
                    <a:lumOff val="90000"/>
                  </a:schemeClr>
                </a:solidFill>
                <a:effectLst>
                  <a:outerShdw blurRad="38100" dist="38100" dir="2700000" algn="tl">
                    <a:srgbClr val="000000">
                      <a:alpha val="43137"/>
                    </a:srgbClr>
                  </a:outerShdw>
                </a:effectLst>
                <a:latin typeface="TRY Fat Black" pitchFamily="2" charset="-128"/>
                <a:ea typeface="TRY Fat Black" pitchFamily="2" charset="-128"/>
              </a:rPr>
              <a:t>Khái</a:t>
            </a:r>
            <a:r>
              <a:rPr lang="en-GB" dirty="0">
                <a:solidFill>
                  <a:schemeClr val="tx1">
                    <a:lumMod val="10000"/>
                    <a:lumOff val="90000"/>
                  </a:schemeClr>
                </a:solidFill>
                <a:effectLst>
                  <a:outerShdw blurRad="38100" dist="38100" dir="2700000" algn="tl">
                    <a:srgbClr val="000000">
                      <a:alpha val="43137"/>
                    </a:srgbClr>
                  </a:outerShdw>
                </a:effectLst>
                <a:latin typeface="TRY Fat Black" pitchFamily="2" charset="-128"/>
                <a:ea typeface="TRY Fat Black" pitchFamily="2" charset="-128"/>
              </a:rPr>
              <a:t> </a:t>
            </a:r>
            <a:r>
              <a:rPr lang="en-GB" dirty="0" err="1">
                <a:solidFill>
                  <a:schemeClr val="tx1">
                    <a:lumMod val="10000"/>
                    <a:lumOff val="90000"/>
                  </a:schemeClr>
                </a:solidFill>
                <a:effectLst>
                  <a:outerShdw blurRad="38100" dist="38100" dir="2700000" algn="tl">
                    <a:srgbClr val="000000">
                      <a:alpha val="43137"/>
                    </a:srgbClr>
                  </a:outerShdw>
                </a:effectLst>
                <a:latin typeface="TRY Fat Black" pitchFamily="2" charset="-128"/>
                <a:ea typeface="TRY Fat Black" pitchFamily="2" charset="-128"/>
              </a:rPr>
              <a:t>niệm</a:t>
            </a:r>
            <a:endParaRPr lang="en-GB" dirty="0">
              <a:solidFill>
                <a:schemeClr val="tx1">
                  <a:lumMod val="10000"/>
                  <a:lumOff val="90000"/>
                </a:schemeClr>
              </a:solidFill>
              <a:effectLst>
                <a:outerShdw blurRad="38100" dist="38100" dir="2700000" algn="tl">
                  <a:srgbClr val="000000">
                    <a:alpha val="43137"/>
                  </a:srgbClr>
                </a:outerShdw>
              </a:effectLst>
              <a:latin typeface="TRY Fat Black" pitchFamily="2" charset="-128"/>
              <a:ea typeface="TRY Fat Black" pitchFamily="2" charset="-128"/>
            </a:endParaRPr>
          </a:p>
        </p:txBody>
      </p:sp>
      <p:sp>
        <p:nvSpPr>
          <p:cNvPr id="7" name="TextBox 6">
            <a:extLst>
              <a:ext uri="{FF2B5EF4-FFF2-40B4-BE49-F238E27FC236}">
                <a16:creationId xmlns:a16="http://schemas.microsoft.com/office/drawing/2014/main" id="{57A00CF3-87D4-6F43-4011-E84F1F35ECB0}"/>
              </a:ext>
            </a:extLst>
          </p:cNvPr>
          <p:cNvSpPr txBox="1"/>
          <p:nvPr/>
        </p:nvSpPr>
        <p:spPr>
          <a:xfrm>
            <a:off x="315101" y="2447709"/>
            <a:ext cx="5475079" cy="1446550"/>
          </a:xfrm>
          <a:prstGeom prst="rect">
            <a:avLst/>
          </a:prstGeom>
          <a:noFill/>
        </p:spPr>
        <p:txBody>
          <a:bodyPr wrap="square">
            <a:spAutoFit/>
          </a:bodyPr>
          <a:lstStyle/>
          <a:p>
            <a:r>
              <a:rPr lang="en-US" sz="4400" dirty="0">
                <a:solidFill>
                  <a:schemeClr val="tx1">
                    <a:lumMod val="10000"/>
                    <a:lumOff val="90000"/>
                  </a:schemeClr>
                </a:solidFill>
                <a:effectLst>
                  <a:outerShdw blurRad="38100" dist="38100" dir="2700000" algn="tl">
                    <a:srgbClr val="000000">
                      <a:alpha val="43137"/>
                    </a:srgbClr>
                  </a:outerShdw>
                </a:effectLst>
                <a:latin typeface="DFVN STAMPA V1" pitchFamily="50" charset="0"/>
                <a:ea typeface="TRY Fat Black" pitchFamily="2" charset="-128"/>
              </a:rPr>
              <a:t>V</a:t>
            </a:r>
            <a:r>
              <a:rPr lang="en-GB" sz="4400" dirty="0">
                <a:solidFill>
                  <a:schemeClr val="tx1">
                    <a:lumMod val="10000"/>
                    <a:lumOff val="90000"/>
                  </a:schemeClr>
                </a:solidFill>
                <a:effectLst>
                  <a:outerShdw blurRad="38100" dist="38100" dir="2700000" algn="tl">
                    <a:srgbClr val="000000">
                      <a:alpha val="43137"/>
                    </a:srgbClr>
                  </a:outerShdw>
                </a:effectLst>
                <a:latin typeface="DFVN STAMPA V1" pitchFamily="50" charset="0"/>
                <a:ea typeface="TRY Fat Black" pitchFamily="2" charset="-128"/>
              </a:rPr>
              <a:t>ề </a:t>
            </a:r>
            <a:r>
              <a:rPr lang="en-GB" sz="4400" dirty="0" err="1">
                <a:solidFill>
                  <a:schemeClr val="tx1">
                    <a:lumMod val="10000"/>
                    <a:lumOff val="90000"/>
                  </a:schemeClr>
                </a:solidFill>
                <a:effectLst>
                  <a:outerShdw blurRad="38100" dist="38100" dir="2700000" algn="tl">
                    <a:srgbClr val="000000">
                      <a:alpha val="43137"/>
                    </a:srgbClr>
                  </a:outerShdw>
                </a:effectLst>
                <a:latin typeface="DFVN STAMPA V1" pitchFamily="50" charset="0"/>
                <a:ea typeface="TRY Fat Black" pitchFamily="2" charset="-128"/>
              </a:rPr>
              <a:t>hồng</a:t>
            </a:r>
            <a:r>
              <a:rPr lang="en-GB" sz="4400" dirty="0">
                <a:solidFill>
                  <a:schemeClr val="tx1">
                    <a:lumMod val="10000"/>
                    <a:lumOff val="90000"/>
                  </a:schemeClr>
                </a:solidFill>
                <a:effectLst>
                  <a:outerShdw blurRad="38100" dist="38100" dir="2700000" algn="tl">
                    <a:srgbClr val="000000">
                      <a:alpha val="43137"/>
                    </a:srgbClr>
                  </a:outerShdw>
                </a:effectLst>
                <a:latin typeface="DFVN STAMPA V1" pitchFamily="50" charset="0"/>
                <a:ea typeface="TRY Fat Black" pitchFamily="2" charset="-128"/>
              </a:rPr>
              <a:t> </a:t>
            </a:r>
            <a:r>
              <a:rPr lang="en-GB" sz="4400" dirty="0" err="1">
                <a:solidFill>
                  <a:schemeClr val="tx1">
                    <a:lumMod val="10000"/>
                    <a:lumOff val="90000"/>
                  </a:schemeClr>
                </a:solidFill>
                <a:effectLst>
                  <a:outerShdw blurRad="38100" dist="38100" dir="2700000" algn="tl">
                    <a:srgbClr val="000000">
                      <a:alpha val="43137"/>
                    </a:srgbClr>
                  </a:outerShdw>
                </a:effectLst>
                <a:latin typeface="DFVN STAMPA V1" pitchFamily="50" charset="0"/>
                <a:ea typeface="TRY Fat Black" pitchFamily="2" charset="-128"/>
              </a:rPr>
              <a:t>cầu</a:t>
            </a:r>
            <a:r>
              <a:rPr lang="en-GB" sz="4400" dirty="0">
                <a:solidFill>
                  <a:schemeClr val="tx1">
                    <a:lumMod val="10000"/>
                    <a:lumOff val="90000"/>
                  </a:schemeClr>
                </a:solidFill>
                <a:effectLst>
                  <a:outerShdw blurRad="38100" dist="38100" dir="2700000" algn="tl">
                    <a:srgbClr val="000000">
                      <a:alpha val="43137"/>
                    </a:srgbClr>
                  </a:outerShdw>
                </a:effectLst>
                <a:latin typeface="DFVN STAMPA V1" pitchFamily="50" charset="0"/>
                <a:ea typeface="TRY Fat Black" pitchFamily="2" charset="-128"/>
              </a:rPr>
              <a:t> </a:t>
            </a:r>
            <a:r>
              <a:rPr lang="en-GB" sz="4400" dirty="0" err="1">
                <a:solidFill>
                  <a:schemeClr val="tx1">
                    <a:lumMod val="10000"/>
                    <a:lumOff val="90000"/>
                  </a:schemeClr>
                </a:solidFill>
                <a:effectLst>
                  <a:outerShdw blurRad="38100" dist="38100" dir="2700000" algn="tl">
                    <a:srgbClr val="000000">
                      <a:alpha val="43137"/>
                    </a:srgbClr>
                  </a:outerShdw>
                </a:effectLst>
                <a:latin typeface="DFVN STAMPA V1" pitchFamily="50" charset="0"/>
                <a:ea typeface="TRY Fat Black" pitchFamily="2" charset="-128"/>
              </a:rPr>
              <a:t>và</a:t>
            </a:r>
            <a:endParaRPr lang="en-GB" sz="4400" dirty="0">
              <a:solidFill>
                <a:schemeClr val="tx1">
                  <a:lumMod val="10000"/>
                  <a:lumOff val="90000"/>
                </a:schemeClr>
              </a:solidFill>
              <a:effectLst>
                <a:outerShdw blurRad="38100" dist="38100" dir="2700000" algn="tl">
                  <a:srgbClr val="000000">
                    <a:alpha val="43137"/>
                  </a:srgbClr>
                </a:outerShdw>
              </a:effectLst>
              <a:latin typeface="DFVN STAMPA V1" pitchFamily="50" charset="0"/>
              <a:ea typeface="TRY Fat Black" pitchFamily="2" charset="-128"/>
            </a:endParaRPr>
          </a:p>
          <a:p>
            <a:r>
              <a:rPr lang="en-GB" sz="4400" dirty="0" err="1">
                <a:solidFill>
                  <a:schemeClr val="tx1">
                    <a:lumMod val="10000"/>
                    <a:lumOff val="90000"/>
                  </a:schemeClr>
                </a:solidFill>
                <a:effectLst>
                  <a:outerShdw blurRad="38100" dist="38100" dir="2700000" algn="tl">
                    <a:srgbClr val="000000">
                      <a:alpha val="43137"/>
                    </a:srgbClr>
                  </a:outerShdw>
                </a:effectLst>
                <a:latin typeface="DFVN STAMPA V1" pitchFamily="50" charset="0"/>
                <a:ea typeface="TRY Fat Black" pitchFamily="2" charset="-128"/>
              </a:rPr>
              <a:t>bạch</a:t>
            </a:r>
            <a:r>
              <a:rPr lang="en-GB" sz="4400" dirty="0">
                <a:solidFill>
                  <a:schemeClr val="tx1">
                    <a:lumMod val="10000"/>
                    <a:lumOff val="90000"/>
                  </a:schemeClr>
                </a:solidFill>
                <a:effectLst>
                  <a:outerShdw blurRad="38100" dist="38100" dir="2700000" algn="tl">
                    <a:srgbClr val="000000">
                      <a:alpha val="43137"/>
                    </a:srgbClr>
                  </a:outerShdw>
                </a:effectLst>
                <a:latin typeface="DFVN STAMPA V1" pitchFamily="50" charset="0"/>
                <a:ea typeface="TRY Fat Black" pitchFamily="2" charset="-128"/>
              </a:rPr>
              <a:t> </a:t>
            </a:r>
            <a:r>
              <a:rPr lang="en-GB" sz="4400" dirty="0" err="1">
                <a:solidFill>
                  <a:schemeClr val="tx1">
                    <a:lumMod val="10000"/>
                    <a:lumOff val="90000"/>
                  </a:schemeClr>
                </a:solidFill>
                <a:effectLst>
                  <a:outerShdw blurRad="38100" dist="38100" dir="2700000" algn="tl">
                    <a:srgbClr val="000000">
                      <a:alpha val="43137"/>
                    </a:srgbClr>
                  </a:outerShdw>
                </a:effectLst>
                <a:latin typeface="DFVN STAMPA V1" pitchFamily="50" charset="0"/>
                <a:ea typeface="TRY Fat Black" pitchFamily="2" charset="-128"/>
              </a:rPr>
              <a:t>cầu</a:t>
            </a:r>
            <a:endParaRPr lang="en-GB" sz="4400" dirty="0">
              <a:latin typeface="DFVN STAMPA V1" pitchFamily="50" charset="0"/>
              <a:ea typeface="TRY Fat Black" pitchFamily="2" charset="-128"/>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7" name="Google Shape;537;p48"/>
          <p:cNvSpPr txBox="1">
            <a:spLocks noGrp="1"/>
          </p:cNvSpPr>
          <p:nvPr>
            <p:ph type="title"/>
          </p:nvPr>
        </p:nvSpPr>
        <p:spPr>
          <a:xfrm>
            <a:off x="720000" y="21353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solidFill>
                  <a:schemeClr val="bg2"/>
                </a:solidFill>
                <a:latin typeface="TRY Fat Black" pitchFamily="2" charset="-128"/>
                <a:ea typeface="TRY Fat Black" pitchFamily="2" charset="-128"/>
              </a:rPr>
              <a:t>Kết</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quả</a:t>
            </a:r>
            <a:endParaRPr sz="4000" dirty="0"/>
          </a:p>
        </p:txBody>
      </p:sp>
      <p:pic>
        <p:nvPicPr>
          <p:cNvPr id="5" name="Picture 4" descr="Several different types of blobs&#10;&#10;Description automatically generated">
            <a:extLst>
              <a:ext uri="{FF2B5EF4-FFF2-40B4-BE49-F238E27FC236}">
                <a16:creationId xmlns:a16="http://schemas.microsoft.com/office/drawing/2014/main" id="{D101B653-4AA6-DB23-DBB3-44AFA6DB2D5B}"/>
              </a:ext>
            </a:extLst>
          </p:cNvPr>
          <p:cNvPicPr>
            <a:picLocks noChangeAspect="1"/>
          </p:cNvPicPr>
          <p:nvPr/>
        </p:nvPicPr>
        <p:blipFill>
          <a:blip r:embed="rId3"/>
          <a:stretch>
            <a:fillRect/>
          </a:stretch>
        </p:blipFill>
        <p:spPr>
          <a:xfrm>
            <a:off x="-4992631" y="971721"/>
            <a:ext cx="4777460" cy="2830659"/>
          </a:xfrm>
          <a:prstGeom prst="rect">
            <a:avLst/>
          </a:prstGeom>
        </p:spPr>
      </p:pic>
      <p:pic>
        <p:nvPicPr>
          <p:cNvPr id="7" name="Picture 6" descr="A close-up of a microscope&#10;&#10;Description automatically generated">
            <a:extLst>
              <a:ext uri="{FF2B5EF4-FFF2-40B4-BE49-F238E27FC236}">
                <a16:creationId xmlns:a16="http://schemas.microsoft.com/office/drawing/2014/main" id="{44F6A3BA-B907-A2CD-3ED1-64B73ABF404F}"/>
              </a:ext>
            </a:extLst>
          </p:cNvPr>
          <p:cNvPicPr>
            <a:picLocks noChangeAspect="1"/>
          </p:cNvPicPr>
          <p:nvPr/>
        </p:nvPicPr>
        <p:blipFill>
          <a:blip r:embed="rId4"/>
          <a:stretch>
            <a:fillRect/>
          </a:stretch>
        </p:blipFill>
        <p:spPr>
          <a:xfrm>
            <a:off x="2783489" y="213531"/>
            <a:ext cx="3577022" cy="4716438"/>
          </a:xfrm>
          <a:prstGeom prst="rect">
            <a:avLst/>
          </a:prstGeom>
        </p:spPr>
      </p:pic>
    </p:spTree>
    <p:extLst>
      <p:ext uri="{BB962C8B-B14F-4D97-AF65-F5344CB8AC3E}">
        <p14:creationId xmlns:p14="http://schemas.microsoft.com/office/powerpoint/2010/main" val="2731430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3"/>
          <p:cNvSpPr txBox="1">
            <a:spLocks noGrp="1"/>
          </p:cNvSpPr>
          <p:nvPr>
            <p:ph type="title"/>
          </p:nvPr>
        </p:nvSpPr>
        <p:spPr>
          <a:xfrm>
            <a:off x="1665210" y="1551842"/>
            <a:ext cx="5467110" cy="26696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400" dirty="0">
                <a:solidFill>
                  <a:schemeClr val="tx1"/>
                </a:solidFill>
                <a:latin typeface="TRY Fat Black" pitchFamily="2" charset="-128"/>
                <a:ea typeface="TRY Fat Black" pitchFamily="2" charset="-128"/>
              </a:rPr>
              <a:t>C</a:t>
            </a:r>
            <a:r>
              <a:rPr lang="en" sz="4400" dirty="0">
                <a:solidFill>
                  <a:schemeClr val="tx1"/>
                </a:solidFill>
                <a:latin typeface="TRY Fat Black" pitchFamily="2" charset="-128"/>
                <a:ea typeface="TRY Fat Black" pitchFamily="2" charset="-128"/>
              </a:rPr>
              <a:t>ảm ơn thầy cô và các bạn</a:t>
            </a:r>
            <a:endParaRPr sz="4400" dirty="0">
              <a:solidFill>
                <a:schemeClr val="tx1"/>
              </a:solidFill>
              <a:latin typeface="TRY Fat Black" pitchFamily="2" charset="-128"/>
              <a:ea typeface="TRY Fat Black" pitchFamily="2" charset="-128"/>
            </a:endParaRPr>
          </a:p>
        </p:txBody>
      </p:sp>
      <p:sp>
        <p:nvSpPr>
          <p:cNvPr id="5" name="TextBox 4">
            <a:extLst>
              <a:ext uri="{FF2B5EF4-FFF2-40B4-BE49-F238E27FC236}">
                <a16:creationId xmlns:a16="http://schemas.microsoft.com/office/drawing/2014/main" id="{5E5680D1-F9DB-24DF-9530-699B9C79CD23}"/>
              </a:ext>
            </a:extLst>
          </p:cNvPr>
          <p:cNvSpPr txBox="1"/>
          <p:nvPr/>
        </p:nvSpPr>
        <p:spPr>
          <a:xfrm>
            <a:off x="1600440" y="1607720"/>
            <a:ext cx="5764290" cy="1446550"/>
          </a:xfrm>
          <a:prstGeom prst="rect">
            <a:avLst/>
          </a:prstGeom>
          <a:noFill/>
        </p:spPr>
        <p:txBody>
          <a:bodyPr wrap="square">
            <a:spAutoFit/>
          </a:bodyPr>
          <a:lstStyle/>
          <a:p>
            <a:pPr algn="ctr"/>
            <a:r>
              <a:rPr lang="en-GB" sz="4400" dirty="0">
                <a:solidFill>
                  <a:schemeClr val="bg2">
                    <a:lumMod val="20000"/>
                    <a:lumOff val="80000"/>
                  </a:schemeClr>
                </a:solidFill>
                <a:latin typeface="TRY Fat Black" pitchFamily="2" charset="-128"/>
                <a:ea typeface="TRY Fat Black" pitchFamily="2" charset="-128"/>
              </a:rPr>
              <a:t>C</a:t>
            </a:r>
            <a:r>
              <a:rPr lang="en" sz="4400" dirty="0">
                <a:solidFill>
                  <a:schemeClr val="bg2">
                    <a:lumMod val="20000"/>
                    <a:lumOff val="80000"/>
                  </a:schemeClr>
                </a:solidFill>
                <a:latin typeface="TRY Fat Black" pitchFamily="2" charset="-128"/>
                <a:ea typeface="TRY Fat Black" pitchFamily="2" charset="-128"/>
              </a:rPr>
              <a:t>ảm ơn thầy </a:t>
            </a:r>
          </a:p>
          <a:p>
            <a:pPr algn="ctr"/>
            <a:r>
              <a:rPr lang="en" sz="4400" dirty="0">
                <a:solidFill>
                  <a:schemeClr val="bg2">
                    <a:lumMod val="20000"/>
                    <a:lumOff val="80000"/>
                  </a:schemeClr>
                </a:solidFill>
                <a:latin typeface="TRY Fat Black" pitchFamily="2" charset="-128"/>
                <a:ea typeface="TRY Fat Black" pitchFamily="2" charset="-128"/>
              </a:rPr>
              <a:t>cô và các bạn</a:t>
            </a:r>
            <a:endParaRPr lang="en-GB" sz="4400" dirty="0">
              <a:solidFill>
                <a:schemeClr val="bg2">
                  <a:lumMod val="20000"/>
                  <a:lumOff val="8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402588" y="-874402"/>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3" name="Title 2">
            <a:extLst>
              <a:ext uri="{FF2B5EF4-FFF2-40B4-BE49-F238E27FC236}">
                <a16:creationId xmlns:a16="http://schemas.microsoft.com/office/drawing/2014/main" id="{5C76B93A-40BE-E214-E4FB-12D6D05F2055}"/>
              </a:ext>
            </a:extLst>
          </p:cNvPr>
          <p:cNvSpPr>
            <a:spLocks noGrp="1"/>
          </p:cNvSpPr>
          <p:nvPr>
            <p:ph type="title"/>
          </p:nvPr>
        </p:nvSpPr>
        <p:spPr>
          <a:xfrm>
            <a:off x="3131754" y="602391"/>
            <a:ext cx="2773748" cy="793554"/>
          </a:xfrm>
          <a:effectLst>
            <a:glow>
              <a:schemeClr val="accent1">
                <a:alpha val="40000"/>
              </a:schemeClr>
            </a:glow>
            <a:outerShdw blurRad="50800" dist="50800" dir="5400000" sx="1000" sy="1000" algn="ctr" rotWithShape="0">
              <a:srgbClr val="000000">
                <a:alpha val="96000"/>
              </a:srgbClr>
            </a:outerShdw>
            <a:reflection endPos="0" dist="50800" dir="5400000" sy="-100000" algn="bl" rotWithShape="0"/>
            <a:softEdge rad="0"/>
          </a:effectLst>
        </p:spPr>
        <p:txBody>
          <a:bodyPr/>
          <a:lstStyle/>
          <a:p>
            <a:r>
              <a:rPr lang="en-US" dirty="0" err="1">
                <a:solidFill>
                  <a:srgbClr val="FF99FF"/>
                </a:solidFill>
                <a:effectLst>
                  <a:glow rad="622300">
                    <a:schemeClr val="accent1">
                      <a:alpha val="40000"/>
                    </a:schemeClr>
                  </a:glow>
                </a:effectLst>
                <a:latin typeface="DFVN STAMPA V1" pitchFamily="50" charset="0"/>
              </a:rPr>
              <a:t>Hồng</a:t>
            </a:r>
            <a:r>
              <a:rPr lang="en-US" dirty="0">
                <a:solidFill>
                  <a:srgbClr val="FF99FF"/>
                </a:solidFill>
                <a:effectLst>
                  <a:glow rad="622300">
                    <a:schemeClr val="accent1">
                      <a:alpha val="40000"/>
                    </a:schemeClr>
                  </a:glow>
                </a:effectLst>
                <a:latin typeface="DFVN STAMPA V1" pitchFamily="50" charset="0"/>
              </a:rPr>
              <a:t> </a:t>
            </a:r>
            <a:r>
              <a:rPr lang="en-US" dirty="0" err="1">
                <a:solidFill>
                  <a:srgbClr val="FF99FF"/>
                </a:solidFill>
                <a:effectLst>
                  <a:glow rad="622300">
                    <a:schemeClr val="accent1">
                      <a:alpha val="40000"/>
                    </a:schemeClr>
                  </a:glow>
                </a:effectLst>
                <a:latin typeface="DFVN STAMPA V1" pitchFamily="50" charset="0"/>
              </a:rPr>
              <a:t>cầu</a:t>
            </a:r>
            <a:endParaRPr lang="en-GB" dirty="0">
              <a:solidFill>
                <a:srgbClr val="FF99FF"/>
              </a:solidFill>
              <a:effectLst>
                <a:glow rad="622300">
                  <a:schemeClr val="accent1">
                    <a:alpha val="40000"/>
                  </a:schemeClr>
                </a:glow>
              </a:effectLst>
              <a:latin typeface="DFVN STAMPA V1" pitchFamily="50" charset="0"/>
            </a:endParaRPr>
          </a:p>
        </p:txBody>
      </p:sp>
      <p:cxnSp>
        <p:nvCxnSpPr>
          <p:cNvPr id="10" name="Connector: Curved 9">
            <a:extLst>
              <a:ext uri="{FF2B5EF4-FFF2-40B4-BE49-F238E27FC236}">
                <a16:creationId xmlns:a16="http://schemas.microsoft.com/office/drawing/2014/main" id="{4BCF4490-83ED-8C5C-FCFC-53A4BEF8E116}"/>
              </a:ext>
            </a:extLst>
          </p:cNvPr>
          <p:cNvCxnSpPr/>
          <p:nvPr/>
        </p:nvCxnSpPr>
        <p:spPr>
          <a:xfrm rot="5400000">
            <a:off x="2711053" y="1339453"/>
            <a:ext cx="914400" cy="807244"/>
          </a:xfrm>
          <a:prstGeom prst="curvedConnector3">
            <a:avLst/>
          </a:prstGeom>
          <a:ln>
            <a:solidFill>
              <a:schemeClr val="bg2">
                <a:lumMod val="20000"/>
                <a:lumOff val="8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F0812670-97F4-5A3B-FF92-52CF1C021CC8}"/>
              </a:ext>
            </a:extLst>
          </p:cNvPr>
          <p:cNvSpPr txBox="1"/>
          <p:nvPr/>
        </p:nvSpPr>
        <p:spPr>
          <a:xfrm>
            <a:off x="3399288" y="2655459"/>
            <a:ext cx="2140487" cy="523220"/>
          </a:xfrm>
          <a:prstGeom prst="rect">
            <a:avLst/>
          </a:prstGeom>
          <a:noFill/>
        </p:spPr>
        <p:txBody>
          <a:bodyPr wrap="square">
            <a:spAutoFit/>
          </a:bodyPr>
          <a:lstStyle/>
          <a:p>
            <a:r>
              <a:rPr lang="en-US" sz="2800" dirty="0" err="1">
                <a:solidFill>
                  <a:schemeClr val="bg2">
                    <a:lumMod val="20000"/>
                    <a:lumOff val="80000"/>
                  </a:schemeClr>
                </a:solidFill>
                <a:effectLst>
                  <a:glow rad="622300">
                    <a:schemeClr val="accent1">
                      <a:alpha val="40000"/>
                    </a:schemeClr>
                  </a:glow>
                </a:effectLst>
                <a:latin typeface="DFVN STAMPA V1" pitchFamily="50" charset="0"/>
              </a:rPr>
              <a:t>Bạch</a:t>
            </a:r>
            <a:r>
              <a:rPr lang="en-US" sz="2800" dirty="0">
                <a:solidFill>
                  <a:schemeClr val="bg2">
                    <a:lumMod val="20000"/>
                    <a:lumOff val="80000"/>
                  </a:schemeClr>
                </a:solidFill>
                <a:effectLst>
                  <a:glow rad="622300">
                    <a:schemeClr val="accent1">
                      <a:alpha val="40000"/>
                    </a:schemeClr>
                  </a:glow>
                </a:effectLst>
                <a:latin typeface="DFVN STAMPA V1" pitchFamily="50" charset="0"/>
              </a:rPr>
              <a:t> </a:t>
            </a:r>
            <a:r>
              <a:rPr lang="en-US" sz="2800" dirty="0" err="1">
                <a:solidFill>
                  <a:schemeClr val="bg2">
                    <a:lumMod val="20000"/>
                    <a:lumOff val="80000"/>
                  </a:schemeClr>
                </a:solidFill>
                <a:effectLst>
                  <a:glow rad="622300">
                    <a:schemeClr val="accent1">
                      <a:alpha val="40000"/>
                    </a:schemeClr>
                  </a:glow>
                </a:effectLst>
                <a:latin typeface="DFVN STAMPA V1" pitchFamily="50" charset="0"/>
              </a:rPr>
              <a:t>cầu</a:t>
            </a:r>
            <a:endParaRPr lang="en-GB" sz="2800" dirty="0">
              <a:solidFill>
                <a:schemeClr val="bg2">
                  <a:lumMod val="20000"/>
                  <a:lumOff val="80000"/>
                </a:schemeClr>
              </a:solidFill>
              <a:effectLst>
                <a:glow rad="622300">
                  <a:schemeClr val="accent1">
                    <a:alpha val="40000"/>
                  </a:schemeClr>
                </a:glow>
              </a:effectLst>
              <a:latin typeface="DFVN STAMPA V1" pitchFamily="50" charset="0"/>
            </a:endParaRPr>
          </a:p>
        </p:txBody>
      </p:sp>
      <p:cxnSp>
        <p:nvCxnSpPr>
          <p:cNvPr id="14" name="Connector: Curved 13">
            <a:extLst>
              <a:ext uri="{FF2B5EF4-FFF2-40B4-BE49-F238E27FC236}">
                <a16:creationId xmlns:a16="http://schemas.microsoft.com/office/drawing/2014/main" id="{7C0DD882-B90F-B497-2D1D-D646631927AF}"/>
              </a:ext>
            </a:extLst>
          </p:cNvPr>
          <p:cNvCxnSpPr>
            <a:cxnSpLocks/>
            <a:stCxn id="13" idx="0"/>
          </p:cNvCxnSpPr>
          <p:nvPr/>
        </p:nvCxnSpPr>
        <p:spPr>
          <a:xfrm rot="16200000" flipH="1" flipV="1">
            <a:off x="3456900" y="1781734"/>
            <a:ext cx="138907" cy="1886356"/>
          </a:xfrm>
          <a:prstGeom prst="curvedConnector4">
            <a:avLst>
              <a:gd name="adj1" fmla="val -164571"/>
              <a:gd name="adj2" fmla="val 78368"/>
            </a:avLst>
          </a:prstGeom>
          <a:ln>
            <a:solidFill>
              <a:schemeClr val="bg2">
                <a:lumMod val="20000"/>
                <a:lumOff val="8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E8A1DD00-C2E8-0D27-6C16-EE5D308DCC75}"/>
              </a:ext>
            </a:extLst>
          </p:cNvPr>
          <p:cNvSpPr txBox="1"/>
          <p:nvPr/>
        </p:nvSpPr>
        <p:spPr>
          <a:xfrm>
            <a:off x="3639350" y="1309638"/>
            <a:ext cx="4775596" cy="954107"/>
          </a:xfrm>
          <a:prstGeom prst="rect">
            <a:avLst/>
          </a:prstGeom>
          <a:noFill/>
        </p:spPr>
        <p:txBody>
          <a:bodyPr wrap="square">
            <a:spAutoFit/>
          </a:bodyPr>
          <a:lstStyle/>
          <a:p>
            <a:r>
              <a:rPr lang="vi-VN" dirty="0">
                <a:solidFill>
                  <a:schemeClr val="bg2">
                    <a:lumMod val="20000"/>
                    <a:lumOff val="80000"/>
                  </a:schemeClr>
                </a:solidFill>
                <a:effectLst>
                  <a:glow rad="622300">
                    <a:schemeClr val="accent1">
                      <a:alpha val="40000"/>
                    </a:schemeClr>
                  </a:glow>
                </a:effectLst>
                <a:latin typeface="DFVN STAMPA V1" pitchFamily="50" charset="0"/>
              </a:rPr>
              <a:t>là một loại tế bào máu có chức năng chuyên biệt trong việc vận chuyển oxi đến các tế bào và loại bỏ khí carbon dioxide khỏi cơ thể.</a:t>
            </a:r>
            <a:endParaRPr lang="en-GB" dirty="0">
              <a:solidFill>
                <a:schemeClr val="bg2">
                  <a:lumMod val="20000"/>
                  <a:lumOff val="80000"/>
                </a:schemeClr>
              </a:solidFill>
            </a:endParaRPr>
          </a:p>
        </p:txBody>
      </p:sp>
      <p:sp>
        <p:nvSpPr>
          <p:cNvPr id="20" name="TextBox 19">
            <a:extLst>
              <a:ext uri="{FF2B5EF4-FFF2-40B4-BE49-F238E27FC236}">
                <a16:creationId xmlns:a16="http://schemas.microsoft.com/office/drawing/2014/main" id="{2C6A76BA-9B7F-B5E5-3180-398D63E4789D}"/>
              </a:ext>
            </a:extLst>
          </p:cNvPr>
          <p:cNvSpPr txBox="1"/>
          <p:nvPr/>
        </p:nvSpPr>
        <p:spPr>
          <a:xfrm>
            <a:off x="3890755" y="3319153"/>
            <a:ext cx="4775596" cy="954107"/>
          </a:xfrm>
          <a:prstGeom prst="rect">
            <a:avLst/>
          </a:prstGeom>
          <a:noFill/>
        </p:spPr>
        <p:txBody>
          <a:bodyPr wrap="square">
            <a:spAutoFit/>
          </a:bodyPr>
          <a:lstStyle/>
          <a:p>
            <a:r>
              <a:rPr lang="vi-VN" dirty="0">
                <a:solidFill>
                  <a:schemeClr val="bg2">
                    <a:lumMod val="20000"/>
                    <a:lumOff val="80000"/>
                  </a:schemeClr>
                </a:solidFill>
                <a:effectLst>
                  <a:glow rad="622300">
                    <a:schemeClr val="accent1">
                      <a:alpha val="40000"/>
                    </a:schemeClr>
                  </a:glow>
                </a:effectLst>
                <a:latin typeface="DFVN STAMPA V1" pitchFamily="50" charset="0"/>
              </a:rPr>
              <a:t>là loại tế bào máu có nhiệm vụ trong hệ thống miễn dịch của cơ thể, chúng bảo vệ cơ thể khỏi các vi khuẩn, virus và các tác nhân gây bệnh.</a:t>
            </a:r>
            <a:endParaRPr lang="en-GB" dirty="0">
              <a:solidFill>
                <a:schemeClr val="bg2">
                  <a:lumMod val="20000"/>
                  <a:lumOff val="80000"/>
                </a:schemeClr>
              </a:solidFill>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42"/>
          <p:cNvPicPr preferRelativeResize="0"/>
          <p:nvPr/>
        </p:nvPicPr>
        <p:blipFill>
          <a:blip r:embed="rId3">
            <a:alphaModFix/>
          </a:blip>
          <a:stretch>
            <a:fillRect/>
          </a:stretch>
        </p:blipFill>
        <p:spPr>
          <a:xfrm flipH="1">
            <a:off x="-914400" y="1165725"/>
            <a:ext cx="3682576" cy="4089372"/>
          </a:xfrm>
          <a:prstGeom prst="rect">
            <a:avLst/>
          </a:prstGeom>
          <a:noFill/>
          <a:ln>
            <a:noFill/>
          </a:ln>
        </p:spPr>
      </p:pic>
      <p:sp>
        <p:nvSpPr>
          <p:cNvPr id="465" name="Google Shape;465;p42"/>
          <p:cNvSpPr txBox="1">
            <a:spLocks noGrp="1"/>
          </p:cNvSpPr>
          <p:nvPr>
            <p:ph type="subTitle" idx="3"/>
          </p:nvPr>
        </p:nvSpPr>
        <p:spPr>
          <a:xfrm>
            <a:off x="2821805" y="1601576"/>
            <a:ext cx="6171525" cy="294185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Xác</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địnhcác</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tế</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bào</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hồng</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cầu</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và</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bạch</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cầu</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trong</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mẫu</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máu</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có</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thể</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cung</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cấp</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thông</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tin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quý</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báu</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về</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tình</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trạng</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sức</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khỏe</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của</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một</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bệnh</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nhân</a:t>
            </a:r>
            <a:endParaRPr lang="en-GB" sz="1800" dirty="0">
              <a:solidFill>
                <a:schemeClr val="bg2">
                  <a:lumMod val="20000"/>
                  <a:lumOff val="80000"/>
                </a:schemeClr>
              </a:solidFill>
              <a:effectLst/>
              <a:latin typeface="Times New Roman" panose="02020603050405020304" pitchFamily="18" charset="0"/>
              <a:ea typeface="Calibri" panose="020F0502020204030204" pitchFamily="34" charset="0"/>
            </a:endParaRPr>
          </a:p>
          <a:p>
            <a:pPr marL="285750" lvl="0" indent="-285750" algn="l" rtl="0">
              <a:spcBef>
                <a:spcPts val="0"/>
              </a:spcBef>
              <a:spcAft>
                <a:spcPts val="0"/>
              </a:spcAft>
              <a:buFont typeface="Arial" panose="020B0604020202020204" pitchFamily="34" charset="0"/>
              <a:buChar char="•"/>
            </a:pP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giúp</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trong</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việc</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chẩn</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đoán</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p>
          <a:p>
            <a:pPr marL="285750" lvl="0" indent="-285750" algn="l" rtl="0">
              <a:spcBef>
                <a:spcPts val="0"/>
              </a:spcBef>
              <a:spcAft>
                <a:spcPts val="0"/>
              </a:spcAft>
              <a:buFont typeface="Arial" panose="020B0604020202020204" pitchFamily="34" charset="0"/>
              <a:buChar char="•"/>
            </a:pP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theo</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dõi</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các</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bệnh</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lý</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liên</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quan</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p>
          <a:p>
            <a:pPr marL="285750" lvl="0" indent="-285750" algn="l" rtl="0">
              <a:spcBef>
                <a:spcPts val="0"/>
              </a:spcBef>
              <a:spcAft>
                <a:spcPts val="0"/>
              </a:spcAft>
              <a:buFont typeface="Arial" panose="020B0604020202020204" pitchFamily="34" charset="0"/>
              <a:buChar char="•"/>
            </a:pP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theo</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dõi</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các</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bệnh</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lý</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như</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bệnh</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hồng</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cầu</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trắng</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thấp</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bệnh</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hồng</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cầu</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đỏ</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thiếu</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hay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các</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loại</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bệnh</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ung</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thư</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liên</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quan</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đến</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huyết</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 </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học</a:t>
            </a:r>
            <a:r>
              <a:rPr lang="en-GB" sz="1800" dirty="0">
                <a:solidFill>
                  <a:schemeClr val="bg2">
                    <a:lumMod val="20000"/>
                    <a:lumOff val="80000"/>
                  </a:schemeClr>
                </a:solidFill>
                <a:effectLst/>
                <a:latin typeface="Times New Roman" panose="02020603050405020304" pitchFamily="18" charset="0"/>
                <a:ea typeface="Calibri" panose="020F0502020204030204" pitchFamily="34" charset="0"/>
              </a:rPr>
              <a:t>…</a:t>
            </a:r>
            <a:r>
              <a:rPr lang="en-GB" sz="1800" dirty="0" err="1">
                <a:solidFill>
                  <a:schemeClr val="bg2">
                    <a:lumMod val="20000"/>
                    <a:lumOff val="80000"/>
                  </a:schemeClr>
                </a:solidFill>
                <a:effectLst/>
                <a:latin typeface="Times New Roman" panose="02020603050405020304" pitchFamily="18" charset="0"/>
                <a:ea typeface="Calibri" panose="020F0502020204030204" pitchFamily="34" charset="0"/>
              </a:rPr>
              <a:t>vv</a:t>
            </a:r>
            <a:endParaRPr dirty="0">
              <a:solidFill>
                <a:schemeClr val="bg2">
                  <a:lumMod val="20000"/>
                  <a:lumOff val="80000"/>
                </a:schemeClr>
              </a:solidFill>
            </a:endParaRPr>
          </a:p>
        </p:txBody>
      </p:sp>
      <p:sp>
        <p:nvSpPr>
          <p:cNvPr id="466" name="Google Shape;466;p42"/>
          <p:cNvSpPr txBox="1">
            <a:spLocks noGrp="1"/>
          </p:cNvSpPr>
          <p:nvPr>
            <p:ph type="subTitle" idx="1"/>
          </p:nvPr>
        </p:nvSpPr>
        <p:spPr>
          <a:xfrm>
            <a:off x="3350419" y="750825"/>
            <a:ext cx="5246432" cy="4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400" b="1" dirty="0">
                <a:solidFill>
                  <a:schemeClr val="accent2">
                    <a:lumMod val="90000"/>
                  </a:schemeClr>
                </a:solidFill>
                <a:latin typeface="TRY Fat Black" pitchFamily="2" charset="-128"/>
                <a:ea typeface="TRY Fat Black" pitchFamily="2" charset="-128"/>
              </a:rPr>
              <a:t>V</a:t>
            </a:r>
            <a:r>
              <a:rPr lang="en" sz="5400" b="1" dirty="0">
                <a:solidFill>
                  <a:schemeClr val="accent2">
                    <a:lumMod val="90000"/>
                  </a:schemeClr>
                </a:solidFill>
                <a:latin typeface="TRY Fat Black" pitchFamily="2" charset="-128"/>
                <a:ea typeface="TRY Fat Black" pitchFamily="2" charset="-128"/>
              </a:rPr>
              <a:t>ai trò trong y học</a:t>
            </a:r>
            <a:endParaRPr sz="5400" b="1" dirty="0">
              <a:solidFill>
                <a:schemeClr val="accent2">
                  <a:lumMod val="90000"/>
                </a:schemeClr>
              </a:solidFill>
              <a:latin typeface="TRY Fat Black" pitchFamily="2" charset="-128"/>
              <a:ea typeface="TRY Fat Black" pitchFamily="2" charset="-128"/>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6"/>
          <p:cNvSpPr txBox="1">
            <a:spLocks noGrp="1"/>
          </p:cNvSpPr>
          <p:nvPr>
            <p:ph type="title"/>
          </p:nvPr>
        </p:nvSpPr>
        <p:spPr>
          <a:xfrm>
            <a:off x="720000" y="445025"/>
            <a:ext cx="425919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a:latin typeface="TRY Fat Black" pitchFamily="2" charset="-128"/>
                <a:ea typeface="TRY Fat Black" pitchFamily="2" charset="-128"/>
              </a:rPr>
              <a:t>G</a:t>
            </a:r>
            <a:r>
              <a:rPr lang="en" sz="4800" dirty="0">
                <a:latin typeface="TRY Fat Black" pitchFamily="2" charset="-128"/>
                <a:ea typeface="TRY Fat Black" pitchFamily="2" charset="-128"/>
              </a:rPr>
              <a:t>iải pháp</a:t>
            </a:r>
            <a:endParaRPr sz="4800" dirty="0">
              <a:latin typeface="TRY Fat Black" pitchFamily="2" charset="-128"/>
              <a:ea typeface="TRY Fat Black" pitchFamily="2" charset="-128"/>
            </a:endParaRPr>
          </a:p>
        </p:txBody>
      </p:sp>
      <p:sp>
        <p:nvSpPr>
          <p:cNvPr id="506" name="Google Shape;506;p46"/>
          <p:cNvSpPr txBox="1">
            <a:spLocks noGrp="1"/>
          </p:cNvSpPr>
          <p:nvPr>
            <p:ph type="body" idx="1"/>
          </p:nvPr>
        </p:nvSpPr>
        <p:spPr>
          <a:xfrm>
            <a:off x="720000" y="1017725"/>
            <a:ext cx="3322200" cy="2932955"/>
          </a:xfrm>
          <a:prstGeom prst="rect">
            <a:avLst/>
          </a:prstGeom>
        </p:spPr>
        <p:txBody>
          <a:bodyPr spcFirstLastPara="1" wrap="square" lIns="91425" tIns="91425" rIns="91425" bIns="91425" anchor="ctr" anchorCtr="0">
            <a:noAutofit/>
          </a:bodyPr>
          <a:lstStyle/>
          <a:p>
            <a:pPr marL="285750" indent="-285750">
              <a:buClr>
                <a:schemeClr val="dk1"/>
              </a:buClr>
              <a:buSzPts val="1100"/>
            </a:pPr>
            <a:r>
              <a:rPr lang="en-US" sz="2000" dirty="0" err="1">
                <a:latin typeface="DFVN STAMPA V1" pitchFamily="50" charset="0"/>
              </a:rPr>
              <a:t>Áp</a:t>
            </a:r>
            <a:r>
              <a:rPr lang="en-US" sz="2000" dirty="0">
                <a:latin typeface="DFVN STAMPA V1" pitchFamily="50" charset="0"/>
              </a:rPr>
              <a:t> </a:t>
            </a:r>
            <a:r>
              <a:rPr lang="en-US" sz="2000" dirty="0" err="1">
                <a:latin typeface="DFVN STAMPA V1" pitchFamily="50" charset="0"/>
              </a:rPr>
              <a:t>dụng</a:t>
            </a:r>
            <a:r>
              <a:rPr lang="en-US" sz="2000" dirty="0">
                <a:latin typeface="DFVN STAMPA V1" pitchFamily="50" charset="0"/>
              </a:rPr>
              <a:t> </a:t>
            </a:r>
            <a:r>
              <a:rPr lang="en-US" sz="2000" dirty="0" err="1">
                <a:latin typeface="DFVN STAMPA V1" pitchFamily="50" charset="0"/>
              </a:rPr>
              <a:t>công</a:t>
            </a:r>
            <a:r>
              <a:rPr lang="en-US" sz="2000" dirty="0">
                <a:latin typeface="DFVN STAMPA V1" pitchFamily="50" charset="0"/>
              </a:rPr>
              <a:t> </a:t>
            </a:r>
            <a:r>
              <a:rPr lang="en-US" sz="2000" dirty="0" err="1">
                <a:latin typeface="DFVN STAMPA V1" pitchFamily="50" charset="0"/>
              </a:rPr>
              <a:t>nghệ</a:t>
            </a:r>
            <a:r>
              <a:rPr lang="en-US" sz="2000" dirty="0">
                <a:latin typeface="DFVN STAMPA V1" pitchFamily="50" charset="0"/>
              </a:rPr>
              <a:t> </a:t>
            </a:r>
            <a:r>
              <a:rPr lang="en-US" sz="2000" dirty="0" err="1">
                <a:latin typeface="DFVN STAMPA V1" pitchFamily="50" charset="0"/>
              </a:rPr>
              <a:t>thông</a:t>
            </a:r>
            <a:r>
              <a:rPr lang="en-US" sz="2000" dirty="0">
                <a:latin typeface="DFVN STAMPA V1" pitchFamily="50" charset="0"/>
              </a:rPr>
              <a:t> tin </a:t>
            </a:r>
          </a:p>
          <a:p>
            <a:pPr marL="285750" indent="-285750">
              <a:buClr>
                <a:schemeClr val="dk1"/>
              </a:buClr>
              <a:buSzPts val="1100"/>
            </a:pPr>
            <a:r>
              <a:rPr lang="en-US" sz="2000" dirty="0" err="1">
                <a:latin typeface="DFVN STAMPA V1" pitchFamily="50" charset="0"/>
              </a:rPr>
              <a:t>Áp</a:t>
            </a:r>
            <a:r>
              <a:rPr lang="en-US" sz="2000" dirty="0">
                <a:latin typeface="DFVN STAMPA V1" pitchFamily="50" charset="0"/>
              </a:rPr>
              <a:t> </a:t>
            </a:r>
            <a:r>
              <a:rPr lang="en-US" sz="2000" dirty="0" err="1">
                <a:latin typeface="DFVN STAMPA V1" pitchFamily="50" charset="0"/>
              </a:rPr>
              <a:t>dụng</a:t>
            </a:r>
            <a:r>
              <a:rPr lang="en-US" sz="2000" dirty="0">
                <a:latin typeface="DFVN STAMPA V1" pitchFamily="50" charset="0"/>
              </a:rPr>
              <a:t> </a:t>
            </a:r>
            <a:r>
              <a:rPr lang="en-US" sz="2000" dirty="0" err="1">
                <a:latin typeface="DFVN STAMPA V1" pitchFamily="50" charset="0"/>
              </a:rPr>
              <a:t>xử</a:t>
            </a:r>
            <a:r>
              <a:rPr lang="en-US" sz="2000" dirty="0">
                <a:latin typeface="DFVN STAMPA V1" pitchFamily="50" charset="0"/>
              </a:rPr>
              <a:t> </a:t>
            </a:r>
            <a:r>
              <a:rPr lang="en-US" sz="2000" dirty="0" err="1">
                <a:latin typeface="DFVN STAMPA V1" pitchFamily="50" charset="0"/>
              </a:rPr>
              <a:t>lí</a:t>
            </a:r>
            <a:r>
              <a:rPr lang="en-US" sz="2000" dirty="0">
                <a:latin typeface="DFVN STAMPA V1" pitchFamily="50" charset="0"/>
              </a:rPr>
              <a:t> </a:t>
            </a:r>
            <a:r>
              <a:rPr lang="en-US" sz="2000" dirty="0" err="1">
                <a:latin typeface="DFVN STAMPA V1" pitchFamily="50" charset="0"/>
              </a:rPr>
              <a:t>ảnh</a:t>
            </a:r>
            <a:r>
              <a:rPr lang="en-US" sz="2000" dirty="0">
                <a:latin typeface="DFVN STAMPA V1" pitchFamily="50" charset="0"/>
              </a:rPr>
              <a:t> </a:t>
            </a:r>
          </a:p>
          <a:p>
            <a:pPr marL="285750" indent="-285750">
              <a:buClr>
                <a:schemeClr val="dk1"/>
              </a:buClr>
              <a:buSzPts val="1100"/>
            </a:pPr>
            <a:r>
              <a:rPr lang="en-US" sz="2000" dirty="0" err="1">
                <a:latin typeface="DFVN STAMPA V1" pitchFamily="50" charset="0"/>
              </a:rPr>
              <a:t>Các</a:t>
            </a:r>
            <a:r>
              <a:rPr lang="en-US" sz="2000" dirty="0">
                <a:latin typeface="DFVN STAMPA V1" pitchFamily="50" charset="0"/>
              </a:rPr>
              <a:t> </a:t>
            </a:r>
            <a:r>
              <a:rPr lang="en-US" sz="2000" dirty="0" err="1">
                <a:latin typeface="DFVN STAMPA V1" pitchFamily="50" charset="0"/>
              </a:rPr>
              <a:t>thuật</a:t>
            </a:r>
            <a:r>
              <a:rPr lang="en-US" sz="2000" dirty="0">
                <a:latin typeface="DFVN STAMPA V1" pitchFamily="50" charset="0"/>
              </a:rPr>
              <a:t> </a:t>
            </a:r>
            <a:r>
              <a:rPr lang="en-US" sz="2000" dirty="0" err="1">
                <a:latin typeface="DFVN STAMPA V1" pitchFamily="50" charset="0"/>
              </a:rPr>
              <a:t>toán</a:t>
            </a:r>
            <a:r>
              <a:rPr lang="en-US" sz="2000" dirty="0">
                <a:latin typeface="DFVN STAMPA V1" pitchFamily="50" charset="0"/>
              </a:rPr>
              <a:t> </a:t>
            </a:r>
            <a:r>
              <a:rPr lang="en-US" sz="2000" dirty="0" err="1">
                <a:latin typeface="DFVN STAMPA V1" pitchFamily="50" charset="0"/>
              </a:rPr>
              <a:t>để</a:t>
            </a:r>
            <a:r>
              <a:rPr lang="en-US" sz="2000" dirty="0">
                <a:latin typeface="DFVN STAMPA V1" pitchFamily="50" charset="0"/>
              </a:rPr>
              <a:t> </a:t>
            </a:r>
            <a:r>
              <a:rPr lang="en-US" sz="2000" dirty="0" err="1">
                <a:latin typeface="DFVN STAMPA V1" pitchFamily="50" charset="0"/>
              </a:rPr>
              <a:t>xác</a:t>
            </a:r>
            <a:r>
              <a:rPr lang="en-US" sz="2000" dirty="0">
                <a:latin typeface="DFVN STAMPA V1" pitchFamily="50" charset="0"/>
              </a:rPr>
              <a:t> </a:t>
            </a:r>
            <a:r>
              <a:rPr lang="en-US" sz="2000" dirty="0" err="1">
                <a:latin typeface="DFVN STAMPA V1" pitchFamily="50" charset="0"/>
              </a:rPr>
              <a:t>định</a:t>
            </a:r>
            <a:r>
              <a:rPr lang="en-US" sz="2000" dirty="0">
                <a:latin typeface="DFVN STAMPA V1" pitchFamily="50" charset="0"/>
              </a:rPr>
              <a:t> </a:t>
            </a:r>
            <a:r>
              <a:rPr lang="en-US" sz="2000" dirty="0" err="1">
                <a:latin typeface="DFVN STAMPA V1" pitchFamily="50" charset="0"/>
              </a:rPr>
              <a:t>máu</a:t>
            </a:r>
            <a:r>
              <a:rPr lang="en-US" sz="2000" dirty="0">
                <a:latin typeface="DFVN STAMPA V1" pitchFamily="50" charset="0"/>
              </a:rPr>
              <a:t> </a:t>
            </a:r>
            <a:r>
              <a:rPr lang="en-US" sz="2000" dirty="0" err="1">
                <a:latin typeface="DFVN STAMPA V1" pitchFamily="50" charset="0"/>
              </a:rPr>
              <a:t>và</a:t>
            </a:r>
            <a:r>
              <a:rPr lang="en-US" sz="2000" dirty="0">
                <a:latin typeface="DFVN STAMPA V1" pitchFamily="50" charset="0"/>
              </a:rPr>
              <a:t> </a:t>
            </a:r>
            <a:r>
              <a:rPr lang="en-US" sz="2000" dirty="0" err="1">
                <a:latin typeface="DFVN STAMPA V1" pitchFamily="50" charset="0"/>
              </a:rPr>
              <a:t>hồng</a:t>
            </a:r>
            <a:r>
              <a:rPr lang="en-US" sz="2000" dirty="0">
                <a:latin typeface="DFVN STAMPA V1" pitchFamily="50" charset="0"/>
              </a:rPr>
              <a:t> </a:t>
            </a:r>
            <a:r>
              <a:rPr lang="en-US" sz="2000" dirty="0" err="1">
                <a:latin typeface="DFVN STAMPA V1" pitchFamily="50" charset="0"/>
              </a:rPr>
              <a:t>cầu</a:t>
            </a:r>
            <a:endParaRPr lang="en-US" sz="2000" dirty="0">
              <a:latin typeface="DFVN STAMPA V1" pitchFamily="50" charset="0"/>
            </a:endParaRPr>
          </a:p>
          <a:p>
            <a:pPr marL="285750" indent="-285750">
              <a:buClr>
                <a:schemeClr val="dk1"/>
              </a:buClr>
              <a:buSzPts val="1100"/>
            </a:pPr>
            <a:r>
              <a:rPr lang="en-US" sz="2000" dirty="0" err="1">
                <a:latin typeface="DFVN STAMPA V1" pitchFamily="50" charset="0"/>
              </a:rPr>
              <a:t>Số</a:t>
            </a:r>
            <a:r>
              <a:rPr lang="en-US" sz="2000" dirty="0">
                <a:latin typeface="DFVN STAMPA V1" pitchFamily="50" charset="0"/>
              </a:rPr>
              <a:t> </a:t>
            </a:r>
            <a:r>
              <a:rPr lang="en-US" sz="2000" dirty="0" err="1">
                <a:latin typeface="DFVN STAMPA V1" pitchFamily="50" charset="0"/>
              </a:rPr>
              <a:t>lượng</a:t>
            </a:r>
            <a:r>
              <a:rPr lang="en-US" sz="2000" dirty="0">
                <a:latin typeface="DFVN STAMPA V1" pitchFamily="50" charset="0"/>
              </a:rPr>
              <a:t>, </a:t>
            </a:r>
            <a:r>
              <a:rPr lang="en-US" sz="2000" dirty="0" err="1">
                <a:latin typeface="DFVN STAMPA V1" pitchFamily="50" charset="0"/>
              </a:rPr>
              <a:t>chất</a:t>
            </a:r>
            <a:r>
              <a:rPr lang="en-US" sz="2000" dirty="0">
                <a:latin typeface="DFVN STAMPA V1" pitchFamily="50" charset="0"/>
              </a:rPr>
              <a:t> </a:t>
            </a:r>
            <a:r>
              <a:rPr lang="en-US" sz="2000" dirty="0" err="1">
                <a:latin typeface="DFVN STAMPA V1" pitchFamily="50" charset="0"/>
              </a:rPr>
              <a:t>lượng</a:t>
            </a:r>
            <a:r>
              <a:rPr lang="en-US" sz="2000" dirty="0">
                <a:latin typeface="DFVN STAMPA V1" pitchFamily="50" charset="0"/>
              </a:rPr>
              <a:t>, </a:t>
            </a:r>
            <a:r>
              <a:rPr lang="en-US" sz="2000" dirty="0" err="1">
                <a:latin typeface="DFVN STAMPA V1" pitchFamily="50" charset="0"/>
              </a:rPr>
              <a:t>mật</a:t>
            </a:r>
            <a:r>
              <a:rPr lang="en-US" sz="2000" dirty="0">
                <a:latin typeface="DFVN STAMPA V1" pitchFamily="50" charset="0"/>
              </a:rPr>
              <a:t> </a:t>
            </a:r>
            <a:r>
              <a:rPr lang="en-US" sz="2000" dirty="0" err="1">
                <a:latin typeface="DFVN STAMPA V1" pitchFamily="50" charset="0"/>
              </a:rPr>
              <a:t>độ</a:t>
            </a:r>
            <a:r>
              <a:rPr lang="en-US" sz="2000" dirty="0">
                <a:latin typeface="DFVN STAMPA V1" pitchFamily="50" charset="0"/>
              </a:rPr>
              <a:t> ,….</a:t>
            </a:r>
            <a:endParaRPr sz="2000" dirty="0">
              <a:latin typeface="DFVN STAMPA V1" pitchFamily="50" charset="0"/>
            </a:endParaRPr>
          </a:p>
        </p:txBody>
      </p:sp>
      <p:pic>
        <p:nvPicPr>
          <p:cNvPr id="507" name="Google Shape;507;p46"/>
          <p:cNvPicPr preferRelativeResize="0"/>
          <p:nvPr/>
        </p:nvPicPr>
        <p:blipFill rotWithShape="1">
          <a:blip r:embed="rId3">
            <a:alphaModFix/>
          </a:blip>
          <a:srcRect l="714" t="5033" r="11015"/>
          <a:stretch/>
        </p:blipFill>
        <p:spPr>
          <a:xfrm>
            <a:off x="4572000" y="1202420"/>
            <a:ext cx="3387300" cy="3316500"/>
          </a:xfrm>
          <a:prstGeom prst="ellipse">
            <a:avLst/>
          </a:prstGeom>
          <a:noFill/>
          <a:ln>
            <a:noFill/>
          </a:ln>
        </p:spPr>
      </p:pic>
      <p:pic>
        <p:nvPicPr>
          <p:cNvPr id="508" name="Google Shape;508;p46"/>
          <p:cNvPicPr preferRelativeResize="0"/>
          <p:nvPr/>
        </p:nvPicPr>
        <p:blipFill>
          <a:blip r:embed="rId4">
            <a:alphaModFix/>
          </a:blip>
          <a:stretch>
            <a:fillRect/>
          </a:stretch>
        </p:blipFill>
        <p:spPr>
          <a:xfrm>
            <a:off x="7084863" y="3835450"/>
            <a:ext cx="790575" cy="733425"/>
          </a:xfrm>
          <a:prstGeom prst="rect">
            <a:avLst/>
          </a:prstGeom>
          <a:noFill/>
          <a:ln>
            <a:noFill/>
          </a:ln>
        </p:spPr>
      </p:pic>
      <p:pic>
        <p:nvPicPr>
          <p:cNvPr id="509" name="Google Shape;509;p46"/>
          <p:cNvPicPr preferRelativeResize="0"/>
          <p:nvPr/>
        </p:nvPicPr>
        <p:blipFill>
          <a:blip r:embed="rId5">
            <a:alphaModFix/>
          </a:blip>
          <a:stretch>
            <a:fillRect/>
          </a:stretch>
        </p:blipFill>
        <p:spPr>
          <a:xfrm>
            <a:off x="7163438" y="1084538"/>
            <a:ext cx="1095375" cy="866775"/>
          </a:xfrm>
          <a:prstGeom prst="rect">
            <a:avLst/>
          </a:prstGeom>
          <a:noFill/>
          <a:ln>
            <a:noFill/>
          </a:ln>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6"/>
          <p:cNvSpPr txBox="1">
            <a:spLocks noGrp="1"/>
          </p:cNvSpPr>
          <p:nvPr>
            <p:ph type="title"/>
          </p:nvPr>
        </p:nvSpPr>
        <p:spPr>
          <a:xfrm>
            <a:off x="719999" y="445025"/>
            <a:ext cx="680236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err="1">
                <a:latin typeface="TRY Fat Black" pitchFamily="2" charset="-128"/>
                <a:ea typeface="TRY Fat Black" pitchFamily="2" charset="-128"/>
              </a:rPr>
              <a:t>Áp</a:t>
            </a:r>
            <a:r>
              <a:rPr lang="en-US" sz="4800" dirty="0">
                <a:latin typeface="TRY Fat Black" pitchFamily="2" charset="-128"/>
                <a:ea typeface="TRY Fat Black" pitchFamily="2" charset="-128"/>
              </a:rPr>
              <a:t> </a:t>
            </a:r>
            <a:r>
              <a:rPr lang="en-US" sz="4800" dirty="0" err="1">
                <a:latin typeface="TRY Fat Black" pitchFamily="2" charset="-128"/>
                <a:ea typeface="TRY Fat Black" pitchFamily="2" charset="-128"/>
              </a:rPr>
              <a:t>dụng</a:t>
            </a:r>
            <a:r>
              <a:rPr lang="en-US" sz="4800" dirty="0">
                <a:latin typeface="TRY Fat Black" pitchFamily="2" charset="-128"/>
                <a:ea typeface="TRY Fat Black" pitchFamily="2" charset="-128"/>
              </a:rPr>
              <a:t> python</a:t>
            </a:r>
            <a:endParaRPr sz="4800" dirty="0">
              <a:latin typeface="TRY Fat Black" pitchFamily="2" charset="-128"/>
              <a:ea typeface="TRY Fat Black" pitchFamily="2" charset="-128"/>
            </a:endParaRPr>
          </a:p>
        </p:txBody>
      </p:sp>
      <p:sp>
        <p:nvSpPr>
          <p:cNvPr id="506" name="Google Shape;506;p46"/>
          <p:cNvSpPr txBox="1">
            <a:spLocks noGrp="1"/>
          </p:cNvSpPr>
          <p:nvPr>
            <p:ph type="body" idx="1"/>
          </p:nvPr>
        </p:nvSpPr>
        <p:spPr>
          <a:xfrm>
            <a:off x="142874" y="1639231"/>
            <a:ext cx="4293393" cy="1675469"/>
          </a:xfrm>
          <a:prstGeom prst="rect">
            <a:avLst/>
          </a:prstGeom>
        </p:spPr>
        <p:txBody>
          <a:bodyPr spcFirstLastPara="1" wrap="square" lIns="91425" tIns="91425" rIns="91425" bIns="91425" anchor="ctr" anchorCtr="0">
            <a:noAutofit/>
          </a:bodyPr>
          <a:lstStyle/>
          <a:p>
            <a:pPr marL="114300" indent="0">
              <a:buNone/>
            </a:pPr>
            <a:r>
              <a:rPr lang="en-US" sz="2400" dirty="0" err="1">
                <a:latin typeface="DFVN STAMPA V1" pitchFamily="50" charset="0"/>
              </a:rPr>
              <a:t>Dùng</a:t>
            </a:r>
            <a:r>
              <a:rPr lang="en-US" sz="2400" dirty="0">
                <a:latin typeface="DFVN STAMPA V1" pitchFamily="50" charset="0"/>
              </a:rPr>
              <a:t> </a:t>
            </a:r>
            <a:r>
              <a:rPr lang="en-US" sz="2400" dirty="0" err="1">
                <a:latin typeface="DFVN STAMPA V1" pitchFamily="50" charset="0"/>
              </a:rPr>
              <a:t>các</a:t>
            </a:r>
            <a:r>
              <a:rPr lang="en-US" sz="2400" dirty="0">
                <a:latin typeface="DFVN STAMPA V1" pitchFamily="50" charset="0"/>
              </a:rPr>
              <a:t> </a:t>
            </a:r>
            <a:r>
              <a:rPr lang="en-US" sz="2400" dirty="0" err="1">
                <a:latin typeface="DFVN STAMPA V1" pitchFamily="50" charset="0"/>
              </a:rPr>
              <a:t>thư</a:t>
            </a:r>
            <a:r>
              <a:rPr lang="en-US" sz="2400" dirty="0">
                <a:latin typeface="DFVN STAMPA V1" pitchFamily="50" charset="0"/>
              </a:rPr>
              <a:t> </a:t>
            </a:r>
            <a:r>
              <a:rPr lang="en-US" sz="2400" dirty="0" err="1">
                <a:latin typeface="DFVN STAMPA V1" pitchFamily="50" charset="0"/>
              </a:rPr>
              <a:t>viện</a:t>
            </a:r>
            <a:r>
              <a:rPr lang="en-US" sz="2400" dirty="0">
                <a:latin typeface="DFVN STAMPA V1" pitchFamily="50" charset="0"/>
              </a:rPr>
              <a:t>:</a:t>
            </a:r>
          </a:p>
          <a:p>
            <a:pPr marL="114300" indent="0">
              <a:buNone/>
            </a:pPr>
            <a:r>
              <a:rPr lang="en-GB" sz="2400" b="0" dirty="0">
                <a:solidFill>
                  <a:srgbClr val="F8F8F2"/>
                </a:solidFill>
                <a:effectLst/>
                <a:latin typeface="Fira Code" pitchFamily="1" charset="0"/>
              </a:rPr>
              <a:t>Numpy</a:t>
            </a:r>
            <a:r>
              <a:rPr lang="en-GB" sz="2400" dirty="0">
                <a:solidFill>
                  <a:srgbClr val="F8F8F2"/>
                </a:solidFill>
                <a:latin typeface="Fira Code" pitchFamily="1" charset="0"/>
              </a:rPr>
              <a:t>,</a:t>
            </a:r>
            <a:r>
              <a:rPr lang="en-GB" sz="2400" b="0" dirty="0">
                <a:solidFill>
                  <a:srgbClr val="F8F8F2"/>
                </a:solidFill>
                <a:effectLst/>
                <a:latin typeface="Fira Code" pitchFamily="1" charset="0"/>
              </a:rPr>
              <a:t>cv2,matplotlib</a:t>
            </a:r>
          </a:p>
          <a:p>
            <a:pPr marL="114300" indent="0">
              <a:buNone/>
            </a:pPr>
            <a:r>
              <a:rPr lang="en-GB" sz="2400" dirty="0" err="1">
                <a:solidFill>
                  <a:srgbClr val="F8F8F2"/>
                </a:solidFill>
                <a:latin typeface="DFVN STAMPA V1" pitchFamily="50" charset="0"/>
              </a:rPr>
              <a:t>Các</a:t>
            </a:r>
            <a:r>
              <a:rPr lang="en-GB" sz="2400" dirty="0">
                <a:solidFill>
                  <a:srgbClr val="F8F8F2"/>
                </a:solidFill>
                <a:latin typeface="DFVN STAMPA V1" pitchFamily="50" charset="0"/>
              </a:rPr>
              <a:t> </a:t>
            </a:r>
            <a:r>
              <a:rPr lang="en-GB" sz="2400" dirty="0" err="1">
                <a:solidFill>
                  <a:srgbClr val="F8F8F2"/>
                </a:solidFill>
                <a:latin typeface="DFVN STAMPA V1" pitchFamily="50" charset="0"/>
              </a:rPr>
              <a:t>thuật</a:t>
            </a:r>
            <a:r>
              <a:rPr lang="en-GB" sz="2400" dirty="0">
                <a:solidFill>
                  <a:srgbClr val="F8F8F2"/>
                </a:solidFill>
                <a:latin typeface="DFVN STAMPA V1" pitchFamily="50" charset="0"/>
              </a:rPr>
              <a:t> </a:t>
            </a:r>
            <a:r>
              <a:rPr lang="en-GB" sz="2400" dirty="0" err="1">
                <a:solidFill>
                  <a:srgbClr val="F8F8F2"/>
                </a:solidFill>
                <a:latin typeface="DFVN STAMPA V1" pitchFamily="50" charset="0"/>
              </a:rPr>
              <a:t>toán</a:t>
            </a:r>
            <a:r>
              <a:rPr lang="en-GB" sz="2400" dirty="0">
                <a:solidFill>
                  <a:srgbClr val="F8F8F2"/>
                </a:solidFill>
                <a:latin typeface="DFVN STAMPA V1" pitchFamily="50" charset="0"/>
              </a:rPr>
              <a:t> </a:t>
            </a:r>
            <a:r>
              <a:rPr lang="en-GB" sz="2400" dirty="0" err="1">
                <a:solidFill>
                  <a:srgbClr val="F8F8F2"/>
                </a:solidFill>
                <a:latin typeface="DFVN STAMPA V1" pitchFamily="50" charset="0"/>
              </a:rPr>
              <a:t>xử</a:t>
            </a:r>
            <a:r>
              <a:rPr lang="en-GB" sz="2400" dirty="0">
                <a:solidFill>
                  <a:srgbClr val="F8F8F2"/>
                </a:solidFill>
                <a:latin typeface="DFVN STAMPA V1" pitchFamily="50" charset="0"/>
              </a:rPr>
              <a:t> </a:t>
            </a:r>
            <a:r>
              <a:rPr lang="en-GB" sz="2400" dirty="0" err="1">
                <a:solidFill>
                  <a:srgbClr val="F8F8F2"/>
                </a:solidFill>
                <a:latin typeface="DFVN STAMPA V1" pitchFamily="50" charset="0"/>
              </a:rPr>
              <a:t>lí</a:t>
            </a:r>
            <a:r>
              <a:rPr lang="en-GB" sz="2400" dirty="0">
                <a:solidFill>
                  <a:srgbClr val="F8F8F2"/>
                </a:solidFill>
                <a:latin typeface="DFVN STAMPA V1" pitchFamily="50" charset="0"/>
              </a:rPr>
              <a:t>:</a:t>
            </a:r>
          </a:p>
          <a:p>
            <a:pPr marL="114300" indent="0">
              <a:buNone/>
            </a:pPr>
            <a:r>
              <a:rPr lang="en-GB" sz="2400" dirty="0" err="1">
                <a:solidFill>
                  <a:srgbClr val="F8F8F2"/>
                </a:solidFill>
                <a:latin typeface="Fira Code" pitchFamily="1" charset="0"/>
                <a:ea typeface="Fira Code" pitchFamily="1" charset="0"/>
                <a:cs typeface="Fira Code" pitchFamily="1" charset="0"/>
              </a:rPr>
              <a:t>candy,sobel,otsu</a:t>
            </a:r>
            <a:r>
              <a:rPr lang="en-GB" sz="2400" dirty="0">
                <a:solidFill>
                  <a:srgbClr val="F8F8F2"/>
                </a:solidFill>
                <a:latin typeface="DFVN STAMPA V1" pitchFamily="50" charset="0"/>
              </a:rPr>
              <a:t>,...</a:t>
            </a:r>
            <a:endParaRPr sz="2400" dirty="0">
              <a:latin typeface="DFVN STAMPA V1" pitchFamily="50" charset="0"/>
            </a:endParaRPr>
          </a:p>
        </p:txBody>
      </p:sp>
      <p:pic>
        <p:nvPicPr>
          <p:cNvPr id="507" name="Google Shape;507;p46"/>
          <p:cNvPicPr preferRelativeResize="0"/>
          <p:nvPr/>
        </p:nvPicPr>
        <p:blipFill rotWithShape="1">
          <a:blip r:embed="rId3">
            <a:alphaModFix/>
          </a:blip>
          <a:srcRect l="714" t="5033" r="11015"/>
          <a:stretch/>
        </p:blipFill>
        <p:spPr>
          <a:xfrm>
            <a:off x="4572000" y="1202420"/>
            <a:ext cx="3387300" cy="3316500"/>
          </a:xfrm>
          <a:prstGeom prst="ellipse">
            <a:avLst/>
          </a:prstGeom>
          <a:noFill/>
          <a:ln>
            <a:noFill/>
          </a:ln>
        </p:spPr>
      </p:pic>
      <p:pic>
        <p:nvPicPr>
          <p:cNvPr id="508" name="Google Shape;508;p46"/>
          <p:cNvPicPr preferRelativeResize="0"/>
          <p:nvPr/>
        </p:nvPicPr>
        <p:blipFill>
          <a:blip r:embed="rId4">
            <a:alphaModFix/>
          </a:blip>
          <a:stretch>
            <a:fillRect/>
          </a:stretch>
        </p:blipFill>
        <p:spPr>
          <a:xfrm>
            <a:off x="7084863" y="3835450"/>
            <a:ext cx="790575" cy="733425"/>
          </a:xfrm>
          <a:prstGeom prst="rect">
            <a:avLst/>
          </a:prstGeom>
          <a:noFill/>
          <a:ln>
            <a:noFill/>
          </a:ln>
        </p:spPr>
      </p:pic>
      <p:pic>
        <p:nvPicPr>
          <p:cNvPr id="509" name="Google Shape;509;p46"/>
          <p:cNvPicPr preferRelativeResize="0"/>
          <p:nvPr/>
        </p:nvPicPr>
        <p:blipFill>
          <a:blip r:embed="rId5">
            <a:alphaModFix/>
          </a:blip>
          <a:stretch>
            <a:fillRect/>
          </a:stretch>
        </p:blipFill>
        <p:spPr>
          <a:xfrm>
            <a:off x="7163438" y="1084538"/>
            <a:ext cx="1095375" cy="866775"/>
          </a:xfrm>
          <a:prstGeom prst="rect">
            <a:avLst/>
          </a:prstGeom>
          <a:noFill/>
          <a:ln>
            <a:noFill/>
          </a:ln>
        </p:spPr>
      </p:pic>
    </p:spTree>
    <p:extLst>
      <p:ext uri="{BB962C8B-B14F-4D97-AF65-F5344CB8AC3E}">
        <p14:creationId xmlns:p14="http://schemas.microsoft.com/office/powerpoint/2010/main" val="316795196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11" name="Picture 10" descr="Several images of different colors of dots&#10;&#10;Description automatically generated with medium confidence">
            <a:extLst>
              <a:ext uri="{FF2B5EF4-FFF2-40B4-BE49-F238E27FC236}">
                <a16:creationId xmlns:a16="http://schemas.microsoft.com/office/drawing/2014/main" id="{36CCFE5E-6D14-0A47-76CA-E5C0D12FDCA4}"/>
              </a:ext>
            </a:extLst>
          </p:cNvPr>
          <p:cNvPicPr>
            <a:picLocks noChangeAspect="1"/>
          </p:cNvPicPr>
          <p:nvPr/>
        </p:nvPicPr>
        <p:blipFill>
          <a:blip r:embed="rId3"/>
          <a:stretch>
            <a:fillRect/>
          </a:stretch>
        </p:blipFill>
        <p:spPr>
          <a:xfrm>
            <a:off x="11218986" y="1359571"/>
            <a:ext cx="3828103" cy="2578111"/>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B8527844-A0A0-028D-B0A6-A7B04A6EEB5C}"/>
              </a:ext>
            </a:extLst>
          </p:cNvPr>
          <p:cNvPicPr>
            <a:picLocks noChangeAspect="1"/>
          </p:cNvPicPr>
          <p:nvPr/>
        </p:nvPicPr>
        <p:blipFill>
          <a:blip r:embed="rId4"/>
          <a:stretch>
            <a:fillRect/>
          </a:stretch>
        </p:blipFill>
        <p:spPr>
          <a:xfrm>
            <a:off x="12164006" y="764405"/>
            <a:ext cx="1995570" cy="3655151"/>
          </a:xfrm>
          <a:prstGeom prst="rect">
            <a:avLst/>
          </a:prstGeom>
        </p:spPr>
      </p:pic>
      <p:sp>
        <p:nvSpPr>
          <p:cNvPr id="3" name="Title 2">
            <a:extLst>
              <a:ext uri="{FF2B5EF4-FFF2-40B4-BE49-F238E27FC236}">
                <a16:creationId xmlns:a16="http://schemas.microsoft.com/office/drawing/2014/main" id="{41D6E5B8-4D4D-67E8-2FC3-BB4045FDE1D7}"/>
              </a:ext>
            </a:extLst>
          </p:cNvPr>
          <p:cNvSpPr>
            <a:spLocks noGrp="1"/>
          </p:cNvSpPr>
          <p:nvPr>
            <p:ph type="title"/>
          </p:nvPr>
        </p:nvSpPr>
        <p:spPr/>
        <p:txBody>
          <a:bodyPr/>
          <a:lstStyle/>
          <a:p>
            <a:r>
              <a:rPr lang="en-US" sz="4400" dirty="0" err="1">
                <a:solidFill>
                  <a:schemeClr val="bg2"/>
                </a:solidFill>
                <a:latin typeface="TRY Fat Black" pitchFamily="2" charset="-128"/>
                <a:ea typeface="TRY Fat Black" pitchFamily="2" charset="-128"/>
              </a:rPr>
              <a:t>Xây</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dựng</a:t>
            </a:r>
            <a:r>
              <a:rPr lang="en-US" sz="4400" dirty="0">
                <a:solidFill>
                  <a:schemeClr val="bg2"/>
                </a:solidFill>
                <a:latin typeface="TRY Fat Black" pitchFamily="2" charset="-128"/>
                <a:ea typeface="TRY Fat Black" pitchFamily="2" charset="-128"/>
              </a:rPr>
              <a:t> ý </a:t>
            </a:r>
            <a:r>
              <a:rPr lang="en-US" sz="4400" dirty="0" err="1">
                <a:solidFill>
                  <a:schemeClr val="bg2"/>
                </a:solidFill>
                <a:latin typeface="TRY Fat Black" pitchFamily="2" charset="-128"/>
                <a:ea typeface="TRY Fat Black" pitchFamily="2" charset="-128"/>
              </a:rPr>
              <a:t>tưởng</a:t>
            </a:r>
            <a:endParaRPr lang="en-GB" sz="4400" dirty="0">
              <a:solidFill>
                <a:schemeClr val="bg2"/>
              </a:solidFill>
              <a:latin typeface="TRY Fat Black" pitchFamily="2" charset="-128"/>
              <a:ea typeface="TRY Fat Black" pitchFamily="2" charset="-128"/>
            </a:endParaRPr>
          </a:p>
        </p:txBody>
      </p:sp>
      <p:pic>
        <p:nvPicPr>
          <p:cNvPr id="7" name="Picture 6" descr="A screenshot of a computer program&#10;&#10;Description automatically generated">
            <a:extLst>
              <a:ext uri="{FF2B5EF4-FFF2-40B4-BE49-F238E27FC236}">
                <a16:creationId xmlns:a16="http://schemas.microsoft.com/office/drawing/2014/main" id="{C4673630-F2BC-C7E6-426C-2E445F449C08}"/>
              </a:ext>
            </a:extLst>
          </p:cNvPr>
          <p:cNvPicPr>
            <a:picLocks noChangeAspect="1"/>
          </p:cNvPicPr>
          <p:nvPr/>
        </p:nvPicPr>
        <p:blipFill>
          <a:blip r:embed="rId5"/>
          <a:stretch>
            <a:fillRect/>
          </a:stretch>
        </p:blipFill>
        <p:spPr>
          <a:xfrm>
            <a:off x="9833259" y="731375"/>
            <a:ext cx="3269284" cy="3607332"/>
          </a:xfrm>
          <a:prstGeom prst="rect">
            <a:avLst/>
          </a:prstGeom>
        </p:spPr>
      </p:pic>
      <p:pic>
        <p:nvPicPr>
          <p:cNvPr id="5" name="Picture 4" descr="A screenshot of a computer program">
            <a:extLst>
              <a:ext uri="{FF2B5EF4-FFF2-40B4-BE49-F238E27FC236}">
                <a16:creationId xmlns:a16="http://schemas.microsoft.com/office/drawing/2014/main" id="{1E29F380-D6FA-FA4F-1F9B-478D20D64D7E}"/>
              </a:ext>
              <a:ext uri="{C183D7F6-B498-43B3-948B-1728B52AA6E4}">
                <adec:decorative xmlns:adec="http://schemas.microsoft.com/office/drawing/2017/decorative" val="0"/>
              </a:ext>
            </a:extLst>
          </p:cNvPr>
          <p:cNvPicPr>
            <a:picLocks noChangeAspect="1"/>
          </p:cNvPicPr>
          <p:nvPr/>
        </p:nvPicPr>
        <p:blipFill rotWithShape="1">
          <a:blip r:embed="rId6"/>
          <a:srcRect r="456"/>
          <a:stretch/>
        </p:blipFill>
        <p:spPr>
          <a:xfrm>
            <a:off x="9355855" y="1278722"/>
            <a:ext cx="3133229" cy="258605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11" name="Picture 10" descr="Several images of different colors of dots&#10;&#10;Description automatically generated with medium confidence">
            <a:extLst>
              <a:ext uri="{FF2B5EF4-FFF2-40B4-BE49-F238E27FC236}">
                <a16:creationId xmlns:a16="http://schemas.microsoft.com/office/drawing/2014/main" id="{36CCFE5E-6D14-0A47-76CA-E5C0D12FDCA4}"/>
              </a:ext>
            </a:extLst>
          </p:cNvPr>
          <p:cNvPicPr>
            <a:picLocks noChangeAspect="1"/>
          </p:cNvPicPr>
          <p:nvPr/>
        </p:nvPicPr>
        <p:blipFill>
          <a:blip r:embed="rId3"/>
          <a:stretch>
            <a:fillRect/>
          </a:stretch>
        </p:blipFill>
        <p:spPr>
          <a:xfrm>
            <a:off x="9448060" y="1017725"/>
            <a:ext cx="5222734" cy="3517352"/>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B8527844-A0A0-028D-B0A6-A7B04A6EEB5C}"/>
              </a:ext>
            </a:extLst>
          </p:cNvPr>
          <p:cNvPicPr>
            <a:picLocks noChangeAspect="1"/>
          </p:cNvPicPr>
          <p:nvPr/>
        </p:nvPicPr>
        <p:blipFill>
          <a:blip r:embed="rId4"/>
          <a:stretch>
            <a:fillRect/>
          </a:stretch>
        </p:blipFill>
        <p:spPr>
          <a:xfrm>
            <a:off x="9389462" y="445025"/>
            <a:ext cx="2808150" cy="5143500"/>
          </a:xfrm>
          <a:prstGeom prst="rect">
            <a:avLst/>
          </a:prstGeom>
        </p:spPr>
      </p:pic>
      <p:sp>
        <p:nvSpPr>
          <p:cNvPr id="3" name="Title 2">
            <a:extLst>
              <a:ext uri="{FF2B5EF4-FFF2-40B4-BE49-F238E27FC236}">
                <a16:creationId xmlns:a16="http://schemas.microsoft.com/office/drawing/2014/main" id="{41D6E5B8-4D4D-67E8-2FC3-BB4045FDE1D7}"/>
              </a:ext>
            </a:extLst>
          </p:cNvPr>
          <p:cNvSpPr>
            <a:spLocks noGrp="1"/>
          </p:cNvSpPr>
          <p:nvPr>
            <p:ph type="title"/>
          </p:nvPr>
        </p:nvSpPr>
        <p:spPr/>
        <p:txBody>
          <a:bodyPr/>
          <a:lstStyle/>
          <a:p>
            <a:r>
              <a:rPr lang="en-US" sz="4400" dirty="0" err="1">
                <a:solidFill>
                  <a:schemeClr val="bg2"/>
                </a:solidFill>
                <a:latin typeface="TRY Fat Black" pitchFamily="2" charset="-128"/>
                <a:ea typeface="TRY Fat Black" pitchFamily="2" charset="-128"/>
              </a:rPr>
              <a:t>Xây</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dựng</a:t>
            </a:r>
            <a:r>
              <a:rPr lang="en-US" sz="4400" dirty="0">
                <a:solidFill>
                  <a:schemeClr val="bg2"/>
                </a:solidFill>
                <a:latin typeface="TRY Fat Black" pitchFamily="2" charset="-128"/>
                <a:ea typeface="TRY Fat Black" pitchFamily="2" charset="-128"/>
              </a:rPr>
              <a:t> ý </a:t>
            </a:r>
            <a:r>
              <a:rPr lang="en-US" sz="4400" dirty="0" err="1">
                <a:solidFill>
                  <a:schemeClr val="bg2"/>
                </a:solidFill>
                <a:latin typeface="TRY Fat Black" pitchFamily="2" charset="-128"/>
                <a:ea typeface="TRY Fat Black" pitchFamily="2" charset="-128"/>
              </a:rPr>
              <a:t>tưởng</a:t>
            </a:r>
            <a:endParaRPr lang="en-GB" sz="4400" dirty="0">
              <a:solidFill>
                <a:schemeClr val="bg2"/>
              </a:solidFill>
              <a:latin typeface="TRY Fat Black" pitchFamily="2" charset="-128"/>
              <a:ea typeface="TRY Fat Black" pitchFamily="2" charset="-128"/>
            </a:endParaRPr>
          </a:p>
        </p:txBody>
      </p:sp>
      <p:pic>
        <p:nvPicPr>
          <p:cNvPr id="7" name="Picture 6" descr="A screenshot of a computer program&#10;&#10;Description automatically generated">
            <a:extLst>
              <a:ext uri="{FF2B5EF4-FFF2-40B4-BE49-F238E27FC236}">
                <a16:creationId xmlns:a16="http://schemas.microsoft.com/office/drawing/2014/main" id="{C4673630-F2BC-C7E6-426C-2E445F449C08}"/>
              </a:ext>
            </a:extLst>
          </p:cNvPr>
          <p:cNvPicPr>
            <a:picLocks noChangeAspect="1"/>
          </p:cNvPicPr>
          <p:nvPr/>
        </p:nvPicPr>
        <p:blipFill>
          <a:blip r:embed="rId5">
            <a:alphaModFix/>
            <a:extLst>
              <a:ext uri="{BEBA8EAE-BF5A-486C-A8C5-ECC9F3942E4B}">
                <a14:imgProps xmlns:a14="http://schemas.microsoft.com/office/drawing/2010/main">
                  <a14:imgLayer r:embed="rId6">
                    <a14:imgEffect>
                      <a14:artisticBlur radius="25"/>
                    </a14:imgEffect>
                  </a14:imgLayer>
                </a14:imgProps>
              </a:ext>
            </a:extLst>
          </a:blip>
          <a:stretch>
            <a:fillRect/>
          </a:stretch>
        </p:blipFill>
        <p:spPr>
          <a:xfrm>
            <a:off x="6928537" y="921654"/>
            <a:ext cx="2990926" cy="3300192"/>
          </a:xfrm>
          <a:prstGeom prst="rect">
            <a:avLst/>
          </a:prstGeom>
          <a:effectLst>
            <a:reflection endPos="0" dist="50800" dir="5400000" sy="-100000" algn="bl" rotWithShape="0"/>
            <a:softEdge rad="0"/>
          </a:effectLst>
        </p:spPr>
      </p:pic>
      <p:pic>
        <p:nvPicPr>
          <p:cNvPr id="5" name="Picture 4" descr="A screenshot of a computer program">
            <a:extLst>
              <a:ext uri="{FF2B5EF4-FFF2-40B4-BE49-F238E27FC236}">
                <a16:creationId xmlns:a16="http://schemas.microsoft.com/office/drawing/2014/main" id="{1E29F380-D6FA-FA4F-1F9B-478D20D64D7E}"/>
              </a:ext>
              <a:ext uri="{C183D7F6-B498-43B3-948B-1728B52AA6E4}">
                <adec:decorative xmlns:adec="http://schemas.microsoft.com/office/drawing/2017/decorative" val="0"/>
              </a:ext>
            </a:extLst>
          </p:cNvPr>
          <p:cNvPicPr>
            <a:picLocks noChangeAspect="1"/>
          </p:cNvPicPr>
          <p:nvPr/>
        </p:nvPicPr>
        <p:blipFill rotWithShape="1">
          <a:blip r:embed="rId7"/>
          <a:srcRect r="456"/>
          <a:stretch/>
        </p:blipFill>
        <p:spPr>
          <a:xfrm>
            <a:off x="1522071" y="45862"/>
            <a:ext cx="6099858" cy="5034604"/>
          </a:xfrm>
          <a:prstGeom prst="rect">
            <a:avLst/>
          </a:prstGeom>
        </p:spPr>
      </p:pic>
    </p:spTree>
    <p:extLst>
      <p:ext uri="{BB962C8B-B14F-4D97-AF65-F5344CB8AC3E}">
        <p14:creationId xmlns:p14="http://schemas.microsoft.com/office/powerpoint/2010/main" val="2176881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11" name="Picture 10" descr="Several images of different colors of dots&#10;&#10;Description automatically generated with medium confidence">
            <a:extLst>
              <a:ext uri="{FF2B5EF4-FFF2-40B4-BE49-F238E27FC236}">
                <a16:creationId xmlns:a16="http://schemas.microsoft.com/office/drawing/2014/main" id="{36CCFE5E-6D14-0A47-76CA-E5C0D12FDCA4}"/>
              </a:ext>
            </a:extLst>
          </p:cNvPr>
          <p:cNvPicPr>
            <a:picLocks noChangeAspect="1"/>
          </p:cNvPicPr>
          <p:nvPr/>
        </p:nvPicPr>
        <p:blipFill>
          <a:blip r:embed="rId3"/>
          <a:stretch>
            <a:fillRect/>
          </a:stretch>
        </p:blipFill>
        <p:spPr>
          <a:xfrm>
            <a:off x="9448060" y="1017725"/>
            <a:ext cx="5222734" cy="3517352"/>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B8527844-A0A0-028D-B0A6-A7B04A6EEB5C}"/>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7549324" y="816036"/>
            <a:ext cx="2140565" cy="3920729"/>
          </a:xfrm>
          <a:prstGeom prst="rect">
            <a:avLst/>
          </a:prstGeom>
        </p:spPr>
      </p:pic>
      <p:sp>
        <p:nvSpPr>
          <p:cNvPr id="3" name="Title 2">
            <a:extLst>
              <a:ext uri="{FF2B5EF4-FFF2-40B4-BE49-F238E27FC236}">
                <a16:creationId xmlns:a16="http://schemas.microsoft.com/office/drawing/2014/main" id="{41D6E5B8-4D4D-67E8-2FC3-BB4045FDE1D7}"/>
              </a:ext>
            </a:extLst>
          </p:cNvPr>
          <p:cNvSpPr>
            <a:spLocks noGrp="1"/>
          </p:cNvSpPr>
          <p:nvPr>
            <p:ph type="title"/>
          </p:nvPr>
        </p:nvSpPr>
        <p:spPr/>
        <p:txBody>
          <a:bodyPr/>
          <a:lstStyle/>
          <a:p>
            <a:r>
              <a:rPr lang="en-US" sz="4400" dirty="0" err="1">
                <a:solidFill>
                  <a:schemeClr val="bg2"/>
                </a:solidFill>
                <a:latin typeface="TRY Fat Black" pitchFamily="2" charset="-128"/>
                <a:ea typeface="TRY Fat Black" pitchFamily="2" charset="-128"/>
              </a:rPr>
              <a:t>Xây</a:t>
            </a:r>
            <a:r>
              <a:rPr lang="en-US" sz="4400" dirty="0">
                <a:solidFill>
                  <a:schemeClr val="bg2"/>
                </a:solidFill>
                <a:latin typeface="TRY Fat Black" pitchFamily="2" charset="-128"/>
                <a:ea typeface="TRY Fat Black" pitchFamily="2" charset="-128"/>
              </a:rPr>
              <a:t> </a:t>
            </a:r>
            <a:r>
              <a:rPr lang="en-US" sz="4400" dirty="0" err="1">
                <a:solidFill>
                  <a:schemeClr val="bg2"/>
                </a:solidFill>
                <a:latin typeface="TRY Fat Black" pitchFamily="2" charset="-128"/>
                <a:ea typeface="TRY Fat Black" pitchFamily="2" charset="-128"/>
              </a:rPr>
              <a:t>dựng</a:t>
            </a:r>
            <a:r>
              <a:rPr lang="en-US" sz="4400" dirty="0">
                <a:solidFill>
                  <a:schemeClr val="bg2"/>
                </a:solidFill>
                <a:latin typeface="TRY Fat Black" pitchFamily="2" charset="-128"/>
                <a:ea typeface="TRY Fat Black" pitchFamily="2" charset="-128"/>
              </a:rPr>
              <a:t> ý </a:t>
            </a:r>
            <a:r>
              <a:rPr lang="en-US" sz="4400" dirty="0" err="1">
                <a:solidFill>
                  <a:schemeClr val="bg2"/>
                </a:solidFill>
                <a:latin typeface="TRY Fat Black" pitchFamily="2" charset="-128"/>
                <a:ea typeface="TRY Fat Black" pitchFamily="2" charset="-128"/>
              </a:rPr>
              <a:t>tưởng</a:t>
            </a:r>
            <a:endParaRPr lang="en-GB" sz="4400" dirty="0">
              <a:solidFill>
                <a:schemeClr val="bg2"/>
              </a:solidFill>
              <a:latin typeface="TRY Fat Black" pitchFamily="2" charset="-128"/>
              <a:ea typeface="TRY Fat Black" pitchFamily="2" charset="-128"/>
            </a:endParaRPr>
          </a:p>
        </p:txBody>
      </p:sp>
      <p:pic>
        <p:nvPicPr>
          <p:cNvPr id="5" name="Picture 4" descr="A screenshot of a computer program">
            <a:extLst>
              <a:ext uri="{FF2B5EF4-FFF2-40B4-BE49-F238E27FC236}">
                <a16:creationId xmlns:a16="http://schemas.microsoft.com/office/drawing/2014/main" id="{1E29F380-D6FA-FA4F-1F9B-478D20D64D7E}"/>
              </a:ext>
              <a:ext uri="{C183D7F6-B498-43B3-948B-1728B52AA6E4}">
                <adec:decorative xmlns:adec="http://schemas.microsoft.com/office/drawing/2017/decorative" val="0"/>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a14:imgEffect>
                  </a14:imgLayer>
                </a14:imgProps>
              </a:ext>
            </a:extLst>
          </a:blip>
          <a:srcRect r="456"/>
          <a:stretch/>
        </p:blipFill>
        <p:spPr>
          <a:xfrm>
            <a:off x="-2178612" y="1126304"/>
            <a:ext cx="3998468" cy="3300192"/>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C4673630-F2BC-C7E6-426C-2E445F449C08}"/>
              </a:ext>
            </a:extLst>
          </p:cNvPr>
          <p:cNvPicPr>
            <a:picLocks noChangeAspect="1"/>
          </p:cNvPicPr>
          <p:nvPr/>
        </p:nvPicPr>
        <p:blipFill>
          <a:blip r:embed="rId8">
            <a:alphaModFix/>
          </a:blip>
          <a:stretch>
            <a:fillRect/>
          </a:stretch>
        </p:blipFill>
        <p:spPr>
          <a:xfrm>
            <a:off x="2331886" y="42536"/>
            <a:ext cx="4584394" cy="5058427"/>
          </a:xfrm>
          <a:prstGeom prst="rect">
            <a:avLst/>
          </a:prstGeom>
          <a:effectLst>
            <a:reflection endPos="0" dist="50800" dir="5400000" sy="-100000" algn="bl" rotWithShape="0"/>
            <a:softEdge rad="0"/>
          </a:effectLst>
        </p:spPr>
      </p:pic>
    </p:spTree>
    <p:extLst>
      <p:ext uri="{BB962C8B-B14F-4D97-AF65-F5344CB8AC3E}">
        <p14:creationId xmlns:p14="http://schemas.microsoft.com/office/powerpoint/2010/main" val="3057962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303</Words>
  <Application>Microsoft Office PowerPoint</Application>
  <PresentationFormat>On-screen Show (16:9)</PresentationFormat>
  <Paragraphs>43</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TRY Fat Black</vt:lpstr>
      <vt:lpstr>Times New Roman</vt:lpstr>
      <vt:lpstr>Barlow</vt:lpstr>
      <vt:lpstr>DFVN STAMPA V1</vt:lpstr>
      <vt:lpstr>Arial</vt:lpstr>
      <vt:lpstr>Fira Code</vt:lpstr>
      <vt:lpstr>Oswald</vt:lpstr>
      <vt:lpstr>Krona One</vt:lpstr>
      <vt:lpstr>Roboto</vt:lpstr>
      <vt:lpstr>Blood Bank Center by Slidesgo</vt:lpstr>
      <vt:lpstr>Thuyết trình</vt:lpstr>
      <vt:lpstr>Khái niệm</vt:lpstr>
      <vt:lpstr>Hồng cầu</vt:lpstr>
      <vt:lpstr>PowerPoint Presentation</vt:lpstr>
      <vt:lpstr>Giải pháp</vt:lpstr>
      <vt:lpstr>Áp dụng python</vt:lpstr>
      <vt:lpstr>Xây dựng ý tưởng</vt:lpstr>
      <vt:lpstr>Xây dựng ý tưởng</vt:lpstr>
      <vt:lpstr>Xây dựng ý tưởng</vt:lpstr>
      <vt:lpstr>Xây dựng ý tưởng</vt:lpstr>
      <vt:lpstr>Xây dựng ý tưởng</vt:lpstr>
      <vt:lpstr>Xây dựng ý tưởng</vt:lpstr>
      <vt:lpstr>Xây dựng ý tưởng</vt:lpstr>
      <vt:lpstr>Xây dựng ý tưởng</vt:lpstr>
      <vt:lpstr>Xây dựng ý tưởng</vt:lpstr>
      <vt:lpstr>Xây dựng ý tưởng</vt:lpstr>
      <vt:lpstr>Xây dựng ý tưởng</vt:lpstr>
      <vt:lpstr>Kết quả</vt:lpstr>
      <vt:lpstr>Kết quả</vt:lpstr>
      <vt:lpstr>Kết quả</vt:lpstr>
      <vt:lpstr>Cảm ơn thầy cô và các bạn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Thuyết trình</dc:title>
  <cp:lastModifiedBy>Gato Tuân</cp:lastModifiedBy>
  <cp:revision>3</cp:revision>
  <dcterms:modified xsi:type="dcterms:W3CDTF">2023-10-17T10:19:35Z</dcterms:modified>
</cp:coreProperties>
</file>